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257" r:id="rId4"/>
    <p:sldId id="259" r:id="rId5"/>
    <p:sldId id="274" r:id="rId7"/>
    <p:sldId id="262" r:id="rId8"/>
    <p:sldId id="264" r:id="rId9"/>
    <p:sldId id="263" r:id="rId10"/>
    <p:sldId id="266" r:id="rId11"/>
    <p:sldId id="267" r:id="rId12"/>
    <p:sldId id="268" r:id="rId13"/>
    <p:sldId id="269" r:id="rId14"/>
    <p:sldId id="270" r:id="rId15"/>
    <p:sldId id="271" r:id="rId16"/>
    <p:sldId id="272" r:id="rId17"/>
    <p:sldId id="273" r:id="rId18"/>
  </p:sldIdLst>
  <p:sldSz cx="12192000" cy="6858000"/>
  <p:notesSz cx="6858000" cy="9144000"/>
  <p:custDataLst>
    <p:tags r:id="rId2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2" Type="http://schemas.openxmlformats.org/officeDocument/2006/relationships/tags" Target="tags/tag168.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幻灯片图像占位符 1"/>
          <p:cNvSpPr>
            <a:spLocks noGrp="1" noRot="1" noChangeAspect="1" noTextEdit="1"/>
          </p:cNvSpPr>
          <p:nvPr>
            <p:ph type="sldImg"/>
          </p:nvPr>
        </p:nvSpPr>
        <p:spPr>
          <a:xfrm>
            <a:off x="1143000" y="685800"/>
            <a:ext cx="4572000" cy="3429000"/>
          </a:xfrm>
        </p:spPr>
      </p:sp>
      <p:sp>
        <p:nvSpPr>
          <p:cNvPr id="80899" name="备注占位符 2"/>
          <p:cNvSpPr>
            <a:spLocks noGrp="1"/>
          </p:cNvSpPr>
          <p:nvPr>
            <p:ph type="body" idx="1"/>
          </p:nvPr>
        </p:nvSpPr>
        <p:spPr/>
        <p:txBody>
          <a:bodyPr wrap="square" lIns="91440" tIns="45720" rIns="91440" bIns="45720" numCol="1" anchor="ctr"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汇报分为以下</a:t>
            </a:r>
            <a:r>
              <a:rPr kumimoji="0" lang="en-US" altLang="zh-CN"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4</a:t>
            </a:r>
            <a:r>
              <a:rPr kumimoji="0" lang="zh-CN" altLang="en-US"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个部分。</a:t>
            </a:r>
            <a:endParaRPr kumimoji="0" lang="zh-CN" altLang="en-US"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
        <p:nvSpPr>
          <p:cNvPr id="32772" name="灯片编号占位符 3"/>
          <p:cNvSpPr txBox="1">
            <a:spLocks noGrp="1"/>
          </p:cNvSpPr>
          <p:nvPr>
            <p:ph type="sldNum" sz="quarter"/>
          </p:nvPr>
        </p:nvSpPr>
        <p:spPr>
          <a:xfrm>
            <a:off x="3883025" y="8685213"/>
            <a:ext cx="2973388" cy="455612"/>
          </a:xfrm>
          <a:prstGeom prst="rect">
            <a:avLst/>
          </a:prstGeom>
          <a:noFill/>
          <a:ln w="9525">
            <a:noFill/>
          </a:ln>
        </p:spPr>
        <p:txBody>
          <a:bodyPr anchor="b" anchorCtr="0"/>
          <a:p>
            <a:pPr lvl="0" algn="r" eaLnBrk="1" hangingPunct="1"/>
            <a:fld id="{9A0DB2DC-4C9A-4742-B13C-FB6460FD3503}" type="slidenum">
              <a:rPr lang="zh-CN" altLang="en-US" sz="1200" b="0" dirty="0">
                <a:latin typeface="Calibri" panose="020F0502020204030204" charset="0"/>
              </a:rPr>
            </a:fld>
            <a:endParaRPr lang="zh-CN" altLang="en-US" sz="1200" b="0" dirty="0">
              <a:latin typeface="Calibri" panose="020F050202020403020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幻灯片图像占位符 1"/>
          <p:cNvSpPr>
            <a:spLocks noGrp="1" noRot="1" noChangeAspect="1" noTextEdit="1"/>
          </p:cNvSpPr>
          <p:nvPr>
            <p:ph type="sldImg"/>
          </p:nvPr>
        </p:nvSpPr>
        <p:spPr>
          <a:xfrm>
            <a:off x="1143000" y="685800"/>
            <a:ext cx="4572000" cy="3429000"/>
          </a:xfrm>
        </p:spPr>
      </p:sp>
      <p:sp>
        <p:nvSpPr>
          <p:cNvPr id="80899" name="备注占位符 2"/>
          <p:cNvSpPr>
            <a:spLocks noGrp="1"/>
          </p:cNvSpPr>
          <p:nvPr>
            <p:ph type="body" idx="1"/>
          </p:nvPr>
        </p:nvSpPr>
        <p:spPr/>
        <p:txBody>
          <a:bodyPr wrap="square" lIns="91440" tIns="45720" rIns="91440" bIns="45720" numCol="1" anchor="ctr"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汇报分为以下</a:t>
            </a:r>
            <a:r>
              <a:rPr kumimoji="0" lang="en-US" altLang="zh-CN"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4</a:t>
            </a:r>
            <a:r>
              <a:rPr kumimoji="0" lang="zh-CN" altLang="en-US"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个部分。</a:t>
            </a:r>
            <a:endParaRPr kumimoji="0" lang="zh-CN" altLang="en-US" sz="1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
        <p:nvSpPr>
          <p:cNvPr id="32772" name="灯片编号占位符 3"/>
          <p:cNvSpPr txBox="1">
            <a:spLocks noGrp="1"/>
          </p:cNvSpPr>
          <p:nvPr>
            <p:ph type="sldNum" sz="quarter"/>
          </p:nvPr>
        </p:nvSpPr>
        <p:spPr>
          <a:xfrm>
            <a:off x="3883025" y="8685213"/>
            <a:ext cx="2973388" cy="455612"/>
          </a:xfrm>
          <a:prstGeom prst="rect">
            <a:avLst/>
          </a:prstGeom>
          <a:noFill/>
          <a:ln w="9525">
            <a:noFill/>
          </a:ln>
        </p:spPr>
        <p:txBody>
          <a:bodyPr anchor="b" anchorCtr="0"/>
          <a:p>
            <a:pPr lvl="0" algn="r" eaLnBrk="1" hangingPunct="1"/>
            <a:fld id="{9A0DB2DC-4C9A-4742-B13C-FB6460FD3503}" type="slidenum">
              <a:rPr lang="zh-CN" altLang="en-US" sz="1200" b="0" dirty="0">
                <a:latin typeface="Calibri" panose="020F0502020204030204" charset="0"/>
              </a:rPr>
            </a:fld>
            <a:endParaRPr lang="zh-CN" altLang="en-US" sz="1200" b="0" dirty="0">
              <a:latin typeface="Calibri" panose="020F050202020403020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9.xml"/><Relationship Id="rId5" Type="http://schemas.openxmlformats.org/officeDocument/2006/relationships/tags" Target="../tags/tag18.xml"/><Relationship Id="rId4" Type="http://schemas.openxmlformats.org/officeDocument/2006/relationships/tags" Target="../tags/tag17.xml"/><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27.xml"/><Relationship Id="rId8" Type="http://schemas.openxmlformats.org/officeDocument/2006/relationships/tags" Target="../tags/tag26.xml"/><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2" Type="http://schemas.openxmlformats.org/officeDocument/2006/relationships/tags" Target="../tags/tag30.xml"/><Relationship Id="rId11" Type="http://schemas.openxmlformats.org/officeDocument/2006/relationships/tags" Target="../tags/tag29.xml"/><Relationship Id="rId10" Type="http://schemas.openxmlformats.org/officeDocument/2006/relationships/tags" Target="../tags/tag28.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36.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44.xml"/><Relationship Id="rId8" Type="http://schemas.openxmlformats.org/officeDocument/2006/relationships/tags" Target="../tags/tag43.xml"/><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52.xml"/><Relationship Id="rId8" Type="http://schemas.openxmlformats.org/officeDocument/2006/relationships/tags" Target="../tags/tag51.xml"/><Relationship Id="rId7" Type="http://schemas.openxmlformats.org/officeDocument/2006/relationships/tags" Target="../tags/tag50.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 Id="rId3" Type="http://schemas.openxmlformats.org/officeDocument/2006/relationships/tags" Target="../tags/tag46.xml"/><Relationship Id="rId2" Type="http://schemas.openxmlformats.org/officeDocument/2006/relationships/tags" Target="../tags/tag45.xml"/><Relationship Id="rId12" Type="http://schemas.openxmlformats.org/officeDocument/2006/relationships/tags" Target="../tags/tag55.xml"/><Relationship Id="rId11" Type="http://schemas.openxmlformats.org/officeDocument/2006/relationships/tags" Target="../tags/tag54.xml"/><Relationship Id="rId10" Type="http://schemas.openxmlformats.org/officeDocument/2006/relationships/tags" Target="../tags/tag53.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58.xml"/><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73.xml"/><Relationship Id="rId4" Type="http://schemas.openxmlformats.org/officeDocument/2006/relationships/tags" Target="../tags/tag72.xml"/><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81.xml"/><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4" Type="http://schemas.openxmlformats.org/officeDocument/2006/relationships/tags" Target="../tags/tag86.xml"/><Relationship Id="rId13" Type="http://schemas.openxmlformats.org/officeDocument/2006/relationships/tags" Target="../tags/tag85.xml"/><Relationship Id="rId12" Type="http://schemas.openxmlformats.org/officeDocument/2006/relationships/tags" Target="../tags/tag84.xml"/><Relationship Id="rId11" Type="http://schemas.openxmlformats.org/officeDocument/2006/relationships/tags" Target="../tags/tag83.xml"/><Relationship Id="rId10" Type="http://schemas.openxmlformats.org/officeDocument/2006/relationships/tags" Target="../tags/tag82.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93.xml"/><Relationship Id="rId7" Type="http://schemas.openxmlformats.org/officeDocument/2006/relationships/tags" Target="../tags/tag92.xml"/><Relationship Id="rId6" Type="http://schemas.openxmlformats.org/officeDocument/2006/relationships/tags" Target="../tags/tag91.xml"/><Relationship Id="rId5" Type="http://schemas.openxmlformats.org/officeDocument/2006/relationships/tags" Target="../tags/tag90.xml"/><Relationship Id="rId4" Type="http://schemas.openxmlformats.org/officeDocument/2006/relationships/tags" Target="../tags/tag89.xml"/><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01.xml"/><Relationship Id="rId8" Type="http://schemas.openxmlformats.org/officeDocument/2006/relationships/tags" Target="../tags/tag100.xml"/><Relationship Id="rId7" Type="http://schemas.openxmlformats.org/officeDocument/2006/relationships/tags" Target="../tags/tag99.xml"/><Relationship Id="rId6" Type="http://schemas.openxmlformats.org/officeDocument/2006/relationships/tags" Target="../tags/tag98.xml"/><Relationship Id="rId5" Type="http://schemas.openxmlformats.org/officeDocument/2006/relationships/tags" Target="../tags/tag97.xml"/><Relationship Id="rId4" Type="http://schemas.openxmlformats.org/officeDocument/2006/relationships/tags" Target="../tags/tag96.xml"/><Relationship Id="rId3" Type="http://schemas.openxmlformats.org/officeDocument/2006/relationships/tags" Target="../tags/tag95.xml"/><Relationship Id="rId2" Type="http://schemas.openxmlformats.org/officeDocument/2006/relationships/tags" Target="../tags/tag94.xml"/><Relationship Id="rId11" Type="http://schemas.openxmlformats.org/officeDocument/2006/relationships/tags" Target="../tags/tag103.xml"/><Relationship Id="rId10" Type="http://schemas.openxmlformats.org/officeDocument/2006/relationships/tags" Target="../tags/tag102.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tags" Target="../tags/tag109.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tags" Target="../tags/tag104.xml"/><Relationship Id="rId11" Type="http://schemas.openxmlformats.org/officeDocument/2006/relationships/tags" Target="../tags/tag113.xml"/><Relationship Id="rId10" Type="http://schemas.openxmlformats.org/officeDocument/2006/relationships/tags" Target="../tags/tag11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21.xml"/><Relationship Id="rId8" Type="http://schemas.openxmlformats.org/officeDocument/2006/relationships/tags" Target="../tags/tag120.xml"/><Relationship Id="rId7" Type="http://schemas.openxmlformats.org/officeDocument/2006/relationships/tags" Target="../tags/tag119.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 Id="rId3" Type="http://schemas.openxmlformats.org/officeDocument/2006/relationships/tags" Target="../tags/tag115.xml"/><Relationship Id="rId2" Type="http://schemas.openxmlformats.org/officeDocument/2006/relationships/tags" Target="../tags/tag114.xml"/><Relationship Id="rId11" Type="http://schemas.openxmlformats.org/officeDocument/2006/relationships/tags" Target="../tags/tag123.xml"/><Relationship Id="rId10" Type="http://schemas.openxmlformats.org/officeDocument/2006/relationships/tags" Target="../tags/tag122.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31.xml"/><Relationship Id="rId8" Type="http://schemas.openxmlformats.org/officeDocument/2006/relationships/tags" Target="../tags/tag130.xml"/><Relationship Id="rId7" Type="http://schemas.openxmlformats.org/officeDocument/2006/relationships/tags" Target="../tags/tag129.xml"/><Relationship Id="rId6" Type="http://schemas.openxmlformats.org/officeDocument/2006/relationships/tags" Target="../tags/tag128.xml"/><Relationship Id="rId5" Type="http://schemas.openxmlformats.org/officeDocument/2006/relationships/tags" Target="../tags/tag127.xml"/><Relationship Id="rId4" Type="http://schemas.openxmlformats.org/officeDocument/2006/relationships/tags" Target="../tags/tag126.xml"/><Relationship Id="rId3" Type="http://schemas.openxmlformats.org/officeDocument/2006/relationships/tags" Target="../tags/tag125.xml"/><Relationship Id="rId2" Type="http://schemas.openxmlformats.org/officeDocument/2006/relationships/tags" Target="../tags/tag124.xml"/><Relationship Id="rId11" Type="http://schemas.openxmlformats.org/officeDocument/2006/relationships/tags" Target="../tags/tag133.xml"/><Relationship Id="rId10" Type="http://schemas.openxmlformats.org/officeDocument/2006/relationships/tags" Target="../tags/tag132.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41.xml"/><Relationship Id="rId8" Type="http://schemas.openxmlformats.org/officeDocument/2006/relationships/tags" Target="../tags/tag140.xml"/><Relationship Id="rId7" Type="http://schemas.openxmlformats.org/officeDocument/2006/relationships/tags" Target="../tags/tag139.xml"/><Relationship Id="rId6" Type="http://schemas.openxmlformats.org/officeDocument/2006/relationships/tags" Target="../tags/tag138.xml"/><Relationship Id="rId5" Type="http://schemas.openxmlformats.org/officeDocument/2006/relationships/tags" Target="../tags/tag137.xml"/><Relationship Id="rId4" Type="http://schemas.openxmlformats.org/officeDocument/2006/relationships/tags" Target="../tags/tag136.xml"/><Relationship Id="rId3" Type="http://schemas.openxmlformats.org/officeDocument/2006/relationships/tags" Target="../tags/tag135.xml"/><Relationship Id="rId2" Type="http://schemas.openxmlformats.org/officeDocument/2006/relationships/tags" Target="../tags/tag134.xml"/><Relationship Id="rId14" Type="http://schemas.openxmlformats.org/officeDocument/2006/relationships/tags" Target="../tags/tag146.xml"/><Relationship Id="rId13" Type="http://schemas.openxmlformats.org/officeDocument/2006/relationships/tags" Target="../tags/tag145.xml"/><Relationship Id="rId12" Type="http://schemas.openxmlformats.org/officeDocument/2006/relationships/tags" Target="../tags/tag144.xml"/><Relationship Id="rId11" Type="http://schemas.openxmlformats.org/officeDocument/2006/relationships/tags" Target="../tags/tag143.xml"/><Relationship Id="rId10" Type="http://schemas.openxmlformats.org/officeDocument/2006/relationships/tags" Target="../tags/tag142.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154.xml"/><Relationship Id="rId8" Type="http://schemas.openxmlformats.org/officeDocument/2006/relationships/tags" Target="../tags/tag153.xml"/><Relationship Id="rId7" Type="http://schemas.openxmlformats.org/officeDocument/2006/relationships/tags" Target="../tags/tag152.xml"/><Relationship Id="rId6" Type="http://schemas.openxmlformats.org/officeDocument/2006/relationships/tags" Target="../tags/tag151.xml"/><Relationship Id="rId5" Type="http://schemas.openxmlformats.org/officeDocument/2006/relationships/tags" Target="../tags/tag150.xml"/><Relationship Id="rId4" Type="http://schemas.openxmlformats.org/officeDocument/2006/relationships/tags" Target="../tags/tag149.xml"/><Relationship Id="rId3" Type="http://schemas.openxmlformats.org/officeDocument/2006/relationships/tags" Target="../tags/tag148.xml"/><Relationship Id="rId2" Type="http://schemas.openxmlformats.org/officeDocument/2006/relationships/tags" Target="../tags/tag147.xml"/><Relationship Id="rId13" Type="http://schemas.openxmlformats.org/officeDocument/2006/relationships/tags" Target="../tags/tag158.xml"/><Relationship Id="rId12" Type="http://schemas.openxmlformats.org/officeDocument/2006/relationships/tags" Target="../tags/tag157.xml"/><Relationship Id="rId11" Type="http://schemas.openxmlformats.org/officeDocument/2006/relationships/tags" Target="../tags/tag156.xml"/><Relationship Id="rId10" Type="http://schemas.openxmlformats.org/officeDocument/2006/relationships/tags" Target="../tags/tag155.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8" name="任意多边形 11"/>
          <p:cNvSpPr/>
          <p:nvPr userDrawn="1">
            <p:custDataLst>
              <p:tags r:id="rId2"/>
            </p:custDataLst>
          </p:nvPr>
        </p:nvSpPr>
        <p:spPr>
          <a:xfrm rot="7440000" flipH="1">
            <a:off x="8440420" y="-2009775"/>
            <a:ext cx="3221990" cy="4744085"/>
          </a:xfrm>
          <a:custGeom>
            <a:avLst/>
            <a:gdLst>
              <a:gd name="adj" fmla="val 17438"/>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4231" h="6230">
                <a:moveTo>
                  <a:pt x="2694" y="0"/>
                </a:moveTo>
                <a:lnTo>
                  <a:pt x="4231" y="1036"/>
                </a:lnTo>
                <a:lnTo>
                  <a:pt x="4131" y="1185"/>
                </a:lnTo>
                <a:lnTo>
                  <a:pt x="4111" y="1185"/>
                </a:lnTo>
                <a:cubicBezTo>
                  <a:pt x="2636" y="1203"/>
                  <a:pt x="1446" y="2405"/>
                  <a:pt x="1446" y="3884"/>
                </a:cubicBezTo>
                <a:cubicBezTo>
                  <a:pt x="1446" y="4234"/>
                  <a:pt x="1512" y="4568"/>
                  <a:pt x="1633" y="4874"/>
                </a:cubicBezTo>
                <a:lnTo>
                  <a:pt x="1636" y="4882"/>
                </a:lnTo>
                <a:lnTo>
                  <a:pt x="727" y="6230"/>
                </a:lnTo>
                <a:lnTo>
                  <a:pt x="708" y="6202"/>
                </a:lnTo>
                <a:cubicBezTo>
                  <a:pt x="261" y="5540"/>
                  <a:pt x="0" y="4743"/>
                  <a:pt x="0" y="3884"/>
                </a:cubicBezTo>
                <a:cubicBezTo>
                  <a:pt x="0" y="2113"/>
                  <a:pt x="1110" y="602"/>
                  <a:pt x="2673" y="8"/>
                </a:cubicBezTo>
                <a:lnTo>
                  <a:pt x="2694" y="0"/>
                </a:lnTo>
                <a:close/>
              </a:path>
            </a:pathLst>
          </a:custGeom>
          <a:pattFill prst="wdDnDiag">
            <a:fgClr>
              <a:schemeClr val="accent1"/>
            </a:fgClr>
            <a:bgClr>
              <a:schemeClr val="bg1"/>
            </a:bgClr>
          </a:pattFill>
          <a:ln w="15875" cap="rnd" cmpd="sng">
            <a:solidFill>
              <a:schemeClr val="accent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dk1"/>
              </a:solidFill>
            </a:endParaRPr>
          </a:p>
        </p:txBody>
      </p:sp>
      <p:sp>
        <p:nvSpPr>
          <p:cNvPr id="9" name="任意多边形 21"/>
          <p:cNvSpPr/>
          <p:nvPr userDrawn="1">
            <p:custDataLst>
              <p:tags r:id="rId3"/>
            </p:custDataLst>
          </p:nvPr>
        </p:nvSpPr>
        <p:spPr>
          <a:xfrm rot="7440000" flipH="1">
            <a:off x="10419715" y="-662305"/>
            <a:ext cx="1408430" cy="3221990"/>
          </a:xfrm>
          <a:custGeom>
            <a:avLst/>
            <a:gdLst>
              <a:gd name="adj" fmla="val 17438"/>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1914" h="4379">
                <a:moveTo>
                  <a:pt x="321" y="0"/>
                </a:moveTo>
                <a:lnTo>
                  <a:pt x="1557" y="833"/>
                </a:lnTo>
                <a:lnTo>
                  <a:pt x="1548" y="864"/>
                </a:lnTo>
                <a:cubicBezTo>
                  <a:pt x="1481" y="1099"/>
                  <a:pt x="1446" y="1347"/>
                  <a:pt x="1446" y="1603"/>
                </a:cubicBezTo>
                <a:cubicBezTo>
                  <a:pt x="1446" y="2162"/>
                  <a:pt x="1616" y="2682"/>
                  <a:pt x="1907" y="3112"/>
                </a:cubicBezTo>
                <a:lnTo>
                  <a:pt x="1914" y="3122"/>
                </a:lnTo>
                <a:lnTo>
                  <a:pt x="1066" y="4379"/>
                </a:lnTo>
                <a:lnTo>
                  <a:pt x="1044" y="4353"/>
                </a:lnTo>
                <a:cubicBezTo>
                  <a:pt x="394" y="3622"/>
                  <a:pt x="0" y="2658"/>
                  <a:pt x="0" y="1603"/>
                </a:cubicBezTo>
                <a:cubicBezTo>
                  <a:pt x="0" y="1048"/>
                  <a:pt x="109" y="519"/>
                  <a:pt x="306" y="36"/>
                </a:cubicBezTo>
                <a:lnTo>
                  <a:pt x="321" y="0"/>
                </a:lnTo>
                <a:close/>
              </a:path>
            </a:pathLst>
          </a:custGeom>
          <a:pattFill prst="solidDmnd">
            <a:fgClr>
              <a:schemeClr val="accent1">
                <a:lumMod val="75000"/>
              </a:schemeClr>
            </a:fgClr>
            <a:bgClr>
              <a:schemeClr val="accent1"/>
            </a:bgClr>
          </a:pattFill>
          <a:ln>
            <a:noFill/>
          </a:ln>
          <a:effectLst>
            <a:outerShdw blurRad="330200" dir="16980000" algn="l" rotWithShape="0">
              <a:schemeClr val="accent1">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dk1"/>
              </a:solidFill>
            </a:endParaRPr>
          </a:p>
        </p:txBody>
      </p:sp>
      <p:sp>
        <p:nvSpPr>
          <p:cNvPr id="13" name="任意多边形 9"/>
          <p:cNvSpPr/>
          <p:nvPr userDrawn="1">
            <p:custDataLst>
              <p:tags r:id="rId4"/>
            </p:custDataLst>
          </p:nvPr>
        </p:nvSpPr>
        <p:spPr>
          <a:xfrm rot="14160000">
            <a:off x="6916420" y="4490720"/>
            <a:ext cx="3405505" cy="4325620"/>
          </a:xfrm>
          <a:custGeom>
            <a:avLst/>
            <a:gdLst>
              <a:gd name="adj" fmla="val 17438"/>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245" h="6662">
                <a:moveTo>
                  <a:pt x="4394" y="0"/>
                </a:moveTo>
                <a:lnTo>
                  <a:pt x="4422" y="36"/>
                </a:lnTo>
                <a:cubicBezTo>
                  <a:pt x="4939" y="728"/>
                  <a:pt x="5245" y="1586"/>
                  <a:pt x="5245" y="2517"/>
                </a:cubicBezTo>
                <a:cubicBezTo>
                  <a:pt x="5245" y="4806"/>
                  <a:pt x="3389" y="6662"/>
                  <a:pt x="1100" y="6662"/>
                </a:cubicBezTo>
                <a:cubicBezTo>
                  <a:pt x="724" y="6662"/>
                  <a:pt x="360" y="6612"/>
                  <a:pt x="14" y="6518"/>
                </a:cubicBezTo>
                <a:lnTo>
                  <a:pt x="0" y="6515"/>
                </a:lnTo>
                <a:lnTo>
                  <a:pt x="882" y="5208"/>
                </a:lnTo>
                <a:lnTo>
                  <a:pt x="892" y="5208"/>
                </a:lnTo>
                <a:cubicBezTo>
                  <a:pt x="960" y="5214"/>
                  <a:pt x="1030" y="5216"/>
                  <a:pt x="1100" y="5216"/>
                </a:cubicBezTo>
                <a:cubicBezTo>
                  <a:pt x="2591" y="5216"/>
                  <a:pt x="3799" y="4008"/>
                  <a:pt x="3799" y="2517"/>
                </a:cubicBezTo>
                <a:cubicBezTo>
                  <a:pt x="3799" y="2097"/>
                  <a:pt x="3704" y="1700"/>
                  <a:pt x="3533" y="1346"/>
                </a:cubicBezTo>
                <a:lnTo>
                  <a:pt x="3513" y="1306"/>
                </a:lnTo>
                <a:lnTo>
                  <a:pt x="4394" y="0"/>
                </a:lnTo>
                <a:close/>
              </a:path>
            </a:pathLst>
          </a:custGeom>
          <a:pattFill prst="zigZag">
            <a:fgClr>
              <a:schemeClr val="accent1"/>
            </a:fgClr>
            <a:bgClr>
              <a:schemeClr val="bg1"/>
            </a:bgClr>
          </a:pattFill>
          <a:ln w="15875" cap="rnd" cmpd="sng">
            <a:solidFill>
              <a:schemeClr val="accent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dk1"/>
              </a:solidFill>
            </a:endParaRPr>
          </a:p>
        </p:txBody>
      </p:sp>
      <p:sp>
        <p:nvSpPr>
          <p:cNvPr id="14" name="任意多边形 3"/>
          <p:cNvSpPr/>
          <p:nvPr userDrawn="1">
            <p:custDataLst>
              <p:tags r:id="rId5"/>
            </p:custDataLst>
          </p:nvPr>
        </p:nvSpPr>
        <p:spPr>
          <a:xfrm rot="19440000">
            <a:off x="7723505" y="3901440"/>
            <a:ext cx="4767580" cy="2347595"/>
          </a:xfrm>
          <a:custGeom>
            <a:avLst/>
            <a:gdLst>
              <a:gd name="adj" fmla="val 17438"/>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7574" h="3730">
                <a:moveTo>
                  <a:pt x="3863" y="0"/>
                </a:moveTo>
                <a:cubicBezTo>
                  <a:pt x="5473" y="0"/>
                  <a:pt x="6868" y="918"/>
                  <a:pt x="7555" y="2258"/>
                </a:cubicBezTo>
                <a:lnTo>
                  <a:pt x="7574" y="2295"/>
                </a:lnTo>
                <a:lnTo>
                  <a:pt x="6531" y="3730"/>
                </a:lnTo>
                <a:lnTo>
                  <a:pt x="6526" y="3701"/>
                </a:lnTo>
                <a:cubicBezTo>
                  <a:pt x="6314" y="2421"/>
                  <a:pt x="5203" y="1446"/>
                  <a:pt x="3863" y="1446"/>
                </a:cubicBezTo>
                <a:cubicBezTo>
                  <a:pt x="2593" y="1446"/>
                  <a:pt x="1528" y="2322"/>
                  <a:pt x="1240" y="3503"/>
                </a:cubicBezTo>
                <a:lnTo>
                  <a:pt x="1233" y="3534"/>
                </a:lnTo>
                <a:lnTo>
                  <a:pt x="0" y="2639"/>
                </a:lnTo>
                <a:lnTo>
                  <a:pt x="5" y="2625"/>
                </a:lnTo>
                <a:cubicBezTo>
                  <a:pt x="611" y="1088"/>
                  <a:pt x="2110" y="0"/>
                  <a:pt x="3863" y="0"/>
                </a:cubicBezTo>
                <a:close/>
              </a:path>
            </a:pathLst>
          </a:custGeom>
          <a:pattFill prst="wdDnDiag">
            <a:fgClr>
              <a:schemeClr val="accent1">
                <a:lumMod val="75000"/>
              </a:schemeClr>
            </a:fgClr>
            <a:bgClr>
              <a:schemeClr val="accent1"/>
            </a:bgClr>
          </a:pattFill>
          <a:ln>
            <a:noFill/>
          </a:ln>
          <a:effectLst>
            <a:outerShdw blurRad="330200" dir="16980000" algn="l" rotWithShape="0">
              <a:schemeClr val="accent1">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dk1"/>
              </a:solidFill>
            </a:endParaRPr>
          </a:p>
        </p:txBody>
      </p:sp>
      <p:sp>
        <p:nvSpPr>
          <p:cNvPr id="15" name="矩形 14"/>
          <p:cNvSpPr/>
          <p:nvPr userDrawn="1">
            <p:custDataLst>
              <p:tags r:id="rId6"/>
            </p:custDataLst>
          </p:nvPr>
        </p:nvSpPr>
        <p:spPr>
          <a:xfrm>
            <a:off x="-14287" y="1270"/>
            <a:ext cx="735965" cy="6871970"/>
          </a:xfrm>
          <a:prstGeom prst="rect">
            <a:avLst/>
          </a:prstGeom>
          <a:pattFill prst="dkHorz">
            <a:fgClr>
              <a:schemeClr val="accent1">
                <a:lumMod val="75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6" name="流程图: 或者 15"/>
          <p:cNvSpPr/>
          <p:nvPr userDrawn="1">
            <p:custDataLst>
              <p:tags r:id="rId7"/>
            </p:custDataLst>
          </p:nvPr>
        </p:nvSpPr>
        <p:spPr>
          <a:xfrm>
            <a:off x="220980" y="311150"/>
            <a:ext cx="266700" cy="266700"/>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7" name="流程图: 或者 16"/>
          <p:cNvSpPr/>
          <p:nvPr userDrawn="1">
            <p:custDataLst>
              <p:tags r:id="rId8"/>
            </p:custDataLst>
          </p:nvPr>
        </p:nvSpPr>
        <p:spPr>
          <a:xfrm>
            <a:off x="213360" y="6257290"/>
            <a:ext cx="281940" cy="281940"/>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2" name="标题 1"/>
          <p:cNvSpPr>
            <a:spLocks noGrp="1"/>
          </p:cNvSpPr>
          <p:nvPr>
            <p:ph type="ctrTitle" hasCustomPrompt="1"/>
            <p:custDataLst>
              <p:tags r:id="rId9"/>
            </p:custDataLst>
          </p:nvPr>
        </p:nvSpPr>
        <p:spPr>
          <a:xfrm>
            <a:off x="1328420" y="814705"/>
            <a:ext cx="6363335" cy="2673985"/>
          </a:xfrm>
        </p:spPr>
        <p:txBody>
          <a:bodyPr lIns="101600" tIns="38100" rIns="25400" bIns="38100" anchor="b" anchorCtr="0">
            <a:normAutofit/>
          </a:bodyPr>
          <a:lstStyle>
            <a:lvl1pPr algn="l">
              <a:defRPr sz="8000" spc="600">
                <a:gradFill flip="none" rotWithShape="1">
                  <a:gsLst>
                    <a:gs pos="33000">
                      <a:schemeClr val="accent1"/>
                    </a:gs>
                    <a:gs pos="100000">
                      <a:schemeClr val="accent1">
                        <a:lumMod val="75000"/>
                      </a:schemeClr>
                    </a:gs>
                    <a:gs pos="4000">
                      <a:schemeClr val="accent1">
                        <a:lumMod val="60000"/>
                        <a:lumOff val="40000"/>
                      </a:schemeClr>
                    </a:gs>
                  </a:gsLst>
                  <a:lin ang="2700000" scaled="1"/>
                  <a:tileRect/>
                </a:gradFill>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10"/>
            </p:custDataLst>
          </p:nvPr>
        </p:nvSpPr>
        <p:spPr>
          <a:xfrm>
            <a:off x="1328420" y="3500291"/>
            <a:ext cx="6363335" cy="300819"/>
          </a:xfrm>
        </p:spPr>
        <p:txBody>
          <a:bodyPr lIns="101600" tIns="38100" rIns="76200" bIns="38100">
            <a:normAutofit/>
          </a:bodyPr>
          <a:lstStyle>
            <a:lvl1pPr marL="0" indent="0" algn="dist" eaLnBrk="1" fontAlgn="auto" latinLnBrk="0" hangingPunct="1">
              <a:lnSpc>
                <a:spcPct val="100000"/>
              </a:lnSpc>
              <a:buNone/>
              <a:defRPr sz="1600" u="none" strike="noStrike" kern="1200" cap="none" spc="200" normalizeH="0" baseline="0">
                <a:gradFill>
                  <a:gsLst>
                    <a:gs pos="53000">
                      <a:srgbClr val="1543EF">
                        <a:alpha val="100000"/>
                      </a:srgbClr>
                    </a:gs>
                    <a:gs pos="87000">
                      <a:schemeClr val="accent1">
                        <a:lumMod val="75000"/>
                      </a:schemeClr>
                    </a:gs>
                    <a:gs pos="0">
                      <a:schemeClr val="accent1">
                        <a:lumMod val="60000"/>
                        <a:lumOff val="40000"/>
                      </a:schemeClr>
                    </a:gs>
                  </a:gsLst>
                  <a:lin ang="2700000" scaled="0"/>
                </a:gra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11"/>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2"/>
            </p:custDataLst>
          </p:nvPr>
        </p:nvSpPr>
        <p:spPr/>
        <p:txBody>
          <a:bodyPr/>
          <a:lstStyle/>
          <a:p>
            <a:endParaRPr lang="zh-CN" altLang="en-US" dirty="0"/>
          </a:p>
        </p:txBody>
      </p:sp>
      <p:sp>
        <p:nvSpPr>
          <p:cNvPr id="6" name="灯片编号占位符 5"/>
          <p:cNvSpPr>
            <a:spLocks noGrp="1"/>
          </p:cNvSpPr>
          <p:nvPr>
            <p:ph type="sldNum" sz="quarter" idx="12"/>
            <p:custDataLst>
              <p:tags r:id="rId13"/>
            </p:custDataLst>
          </p:nvPr>
        </p:nvSpPr>
        <p:spPr/>
        <p:txBody>
          <a:bodyPr/>
          <a:lstStyle/>
          <a:p>
            <a:fld id="{49AE70B2-8BF9-45C0-BB95-33D1B9D3A854}" type="slidenum">
              <a:rPr lang="zh-CN" altLang="en-US" smtClean="0"/>
            </a:fld>
            <a:endParaRPr lang="zh-CN" altLang="en-US" dirty="0"/>
          </a:p>
        </p:txBody>
      </p:sp>
      <p:sp>
        <p:nvSpPr>
          <p:cNvPr id="19" name="内容占位符 18"/>
          <p:cNvSpPr>
            <a:spLocks noGrp="1"/>
          </p:cNvSpPr>
          <p:nvPr>
            <p:ph sz="quarter" idx="13"/>
            <p:custDataLst>
              <p:tags r:id="rId14"/>
            </p:custDataLst>
          </p:nvPr>
        </p:nvSpPr>
        <p:spPr>
          <a:xfrm>
            <a:off x="1528446" y="5296329"/>
            <a:ext cx="4518660" cy="440972"/>
          </a:xfrm>
        </p:spPr>
        <p:txBody>
          <a:bodyPr anchor="ctr"/>
          <a:lstStyle>
            <a:lvl1pPr marL="0" indent="0">
              <a:lnSpc>
                <a:spcPct val="100000"/>
              </a:lnSpc>
              <a:spcAft>
                <a:spcPts val="0"/>
              </a:spcAft>
              <a:buNone/>
              <a:defRPr b="1">
                <a:solidFill>
                  <a:schemeClr val="accent1"/>
                </a:solidFill>
              </a:defRPr>
            </a:lvl1pPr>
            <a:lvl2pPr marL="457200" indent="0">
              <a:buNone/>
              <a:defRPr/>
            </a:lvl2pPr>
          </a:lstStyle>
          <a:p>
            <a:pPr lvl="0"/>
            <a:r>
              <a:rPr lang="zh-CN" altLang="en-US" dirty="0"/>
              <a:t>单击此处编辑母版文本样式</a:t>
            </a:r>
            <a:endParaRPr lang="zh-CN" altLang="en-US" dirty="0"/>
          </a:p>
        </p:txBody>
      </p:sp>
      <p:sp>
        <p:nvSpPr>
          <p:cNvPr id="21" name="内容占位符 20"/>
          <p:cNvSpPr>
            <a:spLocks noGrp="1"/>
          </p:cNvSpPr>
          <p:nvPr>
            <p:ph sz="quarter" idx="14"/>
            <p:custDataLst>
              <p:tags r:id="rId15"/>
            </p:custDataLst>
          </p:nvPr>
        </p:nvSpPr>
        <p:spPr>
          <a:xfrm>
            <a:off x="1529670" y="5745605"/>
            <a:ext cx="4518000" cy="442800"/>
          </a:xfrm>
        </p:spPr>
        <p:txBody>
          <a:bodyPr anchor="ctr"/>
          <a:lstStyle>
            <a:lvl1pPr marL="0" indent="0">
              <a:lnSpc>
                <a:spcPct val="100000"/>
              </a:lnSpc>
              <a:spcAft>
                <a:spcPts val="0"/>
              </a:spcAft>
              <a:buNone/>
              <a:defRPr b="1">
                <a:solidFill>
                  <a:schemeClr val="accent1"/>
                </a:solidFill>
              </a:defRPr>
            </a:lvl1pPr>
            <a:lvl2pPr marL="457200" indent="0">
              <a:buNone/>
              <a:defRPr/>
            </a:lvl2pPr>
          </a:lstStyle>
          <a:p>
            <a:pPr lvl="0"/>
            <a:r>
              <a:rPr lang="zh-CN" altLang="en-US" dirty="0"/>
              <a:t>单击此处编辑母版文本样式</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5"/>
            </p:custDataLst>
          </p:nvPr>
        </p:nvSpPr>
        <p:spPr/>
        <p:txBody>
          <a:bodyPr/>
          <a:lstStyle/>
          <a:p>
            <a:endParaRPr lang="zh-CN" altLang="en-US" dirty="0"/>
          </a:p>
        </p:txBody>
      </p:sp>
      <p:sp>
        <p:nvSpPr>
          <p:cNvPr id="9" name="灯片编号占位符 8"/>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gradFill>
          <a:gsLst>
            <a:gs pos="100000">
              <a:schemeClr val="tx2">
                <a:lumMod val="50000"/>
                <a:alpha val="75000"/>
              </a:schemeClr>
            </a:gs>
            <a:gs pos="0">
              <a:schemeClr val="tx2">
                <a:lumMod val="50000"/>
              </a:schemeClr>
            </a:gs>
            <a:gs pos="41000">
              <a:schemeClr val="tx2">
                <a:lumMod val="50000"/>
              </a:schemeClr>
            </a:gs>
          </a:gsLst>
          <a:lin ang="10800000" scaled="0"/>
        </a:gradFill>
        <a:effectLst/>
      </p:bgPr>
    </p:bg>
    <p:spTree>
      <p:nvGrpSpPr>
        <p:cNvPr id="1" name=""/>
        <p:cNvGrpSpPr/>
        <p:nvPr/>
      </p:nvGrpSpPr>
      <p:grpSpPr>
        <a:xfrm>
          <a:off x="0" y="0"/>
          <a:ext cx="0" cy="0"/>
          <a:chOff x="0" y="0"/>
          <a:chExt cx="0" cy="0"/>
        </a:xfrm>
      </p:grpSpPr>
      <p:sp>
        <p:nvSpPr>
          <p:cNvPr id="6" name="椭圆 5"/>
          <p:cNvSpPr/>
          <p:nvPr>
            <p:custDataLst>
              <p:tags r:id="rId2"/>
            </p:custDataLst>
          </p:nvPr>
        </p:nvSpPr>
        <p:spPr>
          <a:xfrm>
            <a:off x="10991613" y="859790"/>
            <a:ext cx="126204" cy="1263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同心圆 83"/>
          <p:cNvSpPr/>
          <p:nvPr>
            <p:custDataLst>
              <p:tags r:id="rId3"/>
            </p:custDataLst>
          </p:nvPr>
        </p:nvSpPr>
        <p:spPr>
          <a:xfrm>
            <a:off x="10851515" y="859790"/>
            <a:ext cx="126204" cy="126365"/>
          </a:xfrm>
          <a:prstGeom prst="donut">
            <a:avLst>
              <a:gd name="adj" fmla="val 2041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1" name="同心圆 84"/>
          <p:cNvSpPr/>
          <p:nvPr>
            <p:custDataLst>
              <p:tags r:id="rId4"/>
            </p:custDataLst>
          </p:nvPr>
        </p:nvSpPr>
        <p:spPr>
          <a:xfrm>
            <a:off x="11131711" y="859790"/>
            <a:ext cx="126204" cy="126365"/>
          </a:xfrm>
          <a:prstGeom prst="donut">
            <a:avLst>
              <a:gd name="adj" fmla="val 2041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3" name="矩形 12"/>
          <p:cNvSpPr/>
          <p:nvPr userDrawn="1">
            <p:custDataLst>
              <p:tags r:id="rId5"/>
            </p:custDataLst>
          </p:nvPr>
        </p:nvSpPr>
        <p:spPr>
          <a:xfrm rot="16200000">
            <a:off x="5765800" y="431165"/>
            <a:ext cx="661035" cy="12192635"/>
          </a:xfrm>
          <a:prstGeom prst="rect">
            <a:avLst/>
          </a:prstGeom>
          <a:pattFill prst="pct5">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流程图: 或者 13"/>
          <p:cNvSpPr/>
          <p:nvPr userDrawn="1">
            <p:custDataLst>
              <p:tags r:id="rId6"/>
            </p:custDataLst>
          </p:nvPr>
        </p:nvSpPr>
        <p:spPr>
          <a:xfrm>
            <a:off x="265430" y="6394450"/>
            <a:ext cx="266700" cy="266700"/>
          </a:xfrm>
          <a:prstGeom prst="flowChartOr">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流程图: 或者 14"/>
          <p:cNvSpPr/>
          <p:nvPr userDrawn="1">
            <p:custDataLst>
              <p:tags r:id="rId7"/>
            </p:custDataLst>
          </p:nvPr>
        </p:nvSpPr>
        <p:spPr>
          <a:xfrm>
            <a:off x="11664950" y="6394450"/>
            <a:ext cx="266700" cy="266700"/>
          </a:xfrm>
          <a:prstGeom prst="flowChartOr">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userDrawn="1">
            <p:ph type="title" hasCustomPrompt="1"/>
            <p:custDataLst>
              <p:tags r:id="rId8"/>
            </p:custDataLst>
          </p:nvPr>
        </p:nvSpPr>
        <p:spPr>
          <a:xfrm>
            <a:off x="5445761" y="1859916"/>
            <a:ext cx="5942330" cy="2364739"/>
          </a:xfrm>
        </p:spPr>
        <p:txBody>
          <a:bodyPr lIns="101600" tIns="38100" rIns="63500" bIns="38100" anchor="b" anchorCtr="0">
            <a:normAutofit/>
          </a:bodyPr>
          <a:lstStyle>
            <a:lvl1pPr algn="r">
              <a:defRPr sz="7200" u="none" strike="noStrike" kern="1200" cap="none" spc="300" normalizeH="0">
                <a:solidFill>
                  <a:schemeClr val="bg1"/>
                </a:solidFill>
                <a:uFillTx/>
                <a:latin typeface="微软雅黑" panose="020B0503020204020204" charset="-122"/>
                <a:ea typeface="微软雅黑" panose="020B0503020204020204" charset="-122"/>
              </a:defRPr>
            </a:lvl1pPr>
          </a:lstStyle>
          <a:p>
            <a:r>
              <a:rPr lang="zh-CN" altLang="en-US" dirty="0"/>
              <a:t>编辑标题</a:t>
            </a:r>
            <a:endParaRPr lang="zh-CN" altLang="en-US" dirty="0"/>
          </a:p>
        </p:txBody>
      </p:sp>
      <p:sp>
        <p:nvSpPr>
          <p:cNvPr id="3" name="文本占位符 2"/>
          <p:cNvSpPr>
            <a:spLocks noGrp="1"/>
          </p:cNvSpPr>
          <p:nvPr userDrawn="1">
            <p:ph type="body" idx="1"/>
            <p:custDataLst>
              <p:tags r:id="rId9"/>
            </p:custDataLst>
          </p:nvPr>
        </p:nvSpPr>
        <p:spPr>
          <a:xfrm>
            <a:off x="5445761" y="4392931"/>
            <a:ext cx="5942330" cy="1033780"/>
          </a:xfrm>
        </p:spPr>
        <p:txBody>
          <a:bodyPr lIns="101600" tIns="38100" rIns="76200" bIns="38100" anchor="t">
            <a:normAutofit/>
          </a:bodyPr>
          <a:lstStyle>
            <a:lvl1pPr marL="0" indent="0" algn="r" eaLnBrk="1" fontAlgn="auto" latinLnBrk="0" hangingPunct="1">
              <a:buNone/>
              <a:defRPr kumimoji="0" lang="zh-CN" altLang="en-US" sz="1600" b="0" i="0" u="none" strike="noStrike" kern="1200" cap="none" spc="150" normalizeH="0" baseline="0" noProof="1">
                <a:solidFill>
                  <a:schemeClr val="bg1"/>
                </a:solidFill>
                <a:uFillTx/>
                <a:latin typeface="微软雅黑" panose="020B0503020204020204" charset="-122"/>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7" name="日期占位符 6"/>
          <p:cNvSpPr>
            <a:spLocks noGrp="1"/>
          </p:cNvSpPr>
          <p:nvPr userDrawn="1">
            <p:ph type="dt" sz="half" idx="10"/>
            <p:custDataLst>
              <p:tags r:id="rId10"/>
            </p:custDataLst>
          </p:nvPr>
        </p:nvSpPr>
        <p:spPr/>
        <p:txBody>
          <a:bodyPr/>
          <a:lstStyle>
            <a:lvl1pPr>
              <a:defRPr>
                <a:solidFill>
                  <a:schemeClr val="tx1">
                    <a:lumMod val="50000"/>
                    <a:lumOff val="50000"/>
                  </a:schemeClr>
                </a:solidFill>
              </a:defRPr>
            </a:lvl1pPr>
          </a:lstStyle>
          <a:p>
            <a:fld id="{760FBDFE-C587-4B4C-A407-44438C67B59E}" type="datetimeFigureOut">
              <a:rPr lang="zh-CN" altLang="en-US" smtClean="0"/>
            </a:fld>
            <a:endParaRPr lang="zh-CN" altLang="en-US"/>
          </a:p>
        </p:txBody>
      </p:sp>
      <p:sp>
        <p:nvSpPr>
          <p:cNvPr id="8" name="页脚占位符 7"/>
          <p:cNvSpPr>
            <a:spLocks noGrp="1"/>
          </p:cNvSpPr>
          <p:nvPr userDrawn="1">
            <p:ph type="ftr" sz="quarter" idx="11"/>
            <p:custDataLst>
              <p:tags r:id="rId11"/>
            </p:custDataLst>
          </p:nvPr>
        </p:nvSpPr>
        <p:spPr/>
        <p:txBody>
          <a:bodyPr/>
          <a:lstStyle>
            <a:lvl1pPr>
              <a:defRPr>
                <a:solidFill>
                  <a:schemeClr val="tx1">
                    <a:lumMod val="50000"/>
                    <a:lumOff val="50000"/>
                  </a:schemeClr>
                </a:solidFill>
              </a:defRPr>
            </a:lvl1pPr>
          </a:lstStyle>
          <a:p>
            <a:endParaRPr lang="zh-CN" altLang="en-US" dirty="0"/>
          </a:p>
        </p:txBody>
      </p:sp>
      <p:sp>
        <p:nvSpPr>
          <p:cNvPr id="9" name="灯片编号占位符 8"/>
          <p:cNvSpPr>
            <a:spLocks noGrp="1"/>
          </p:cNvSpPr>
          <p:nvPr userDrawn="1">
            <p:ph type="sldNum" sz="quarter" idx="12"/>
            <p:custDataLst>
              <p:tags r:id="rId12"/>
            </p:custDataLst>
          </p:nvPr>
        </p:nvSpPr>
        <p:spPr/>
        <p:txBody>
          <a:bodyPr/>
          <a:lstStyle>
            <a:lvl1pPr>
              <a:defRPr>
                <a:solidFill>
                  <a:schemeClr val="tx1">
                    <a:lumMod val="50000"/>
                    <a:lumOff val="50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rmAutofit/>
          </a:bodyPr>
          <a:lstStyle>
            <a:lvl1pPr>
              <a:defRPr sz="1600">
                <a:latin typeface="微软雅黑" panose="020B0503020204020204" charset="-122"/>
                <a:ea typeface="微软雅黑" panose="020B0503020204020204" charset="-122"/>
              </a:defRPr>
            </a:lvl1pPr>
            <a:lvl2pPr>
              <a:defRPr sz="1600">
                <a:latin typeface="微软雅黑" panose="020B0503020204020204" charset="-122"/>
                <a:ea typeface="微软雅黑" panose="020B0503020204020204" charset="-122"/>
              </a:defRPr>
            </a:lvl2pPr>
            <a:lvl3pPr>
              <a:defRPr sz="1600">
                <a:latin typeface="微软雅黑" panose="020B0503020204020204" charset="-122"/>
                <a:ea typeface="微软雅黑" panose="020B0503020204020204" charset="-122"/>
              </a:defRPr>
            </a:lvl3pPr>
            <a:lvl4pPr>
              <a:defRPr sz="1600">
                <a:latin typeface="微软雅黑" panose="020B0503020204020204" charset="-122"/>
                <a:ea typeface="微软雅黑" panose="020B0503020204020204" charset="-122"/>
              </a:defRPr>
            </a:lvl4pPr>
            <a:lvl5pPr>
              <a:defRPr sz="1600">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8" name="日期占位符 7"/>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9" name="页脚占位符 8"/>
          <p:cNvSpPr>
            <a:spLocks noGrp="1"/>
          </p:cNvSpPr>
          <p:nvPr>
            <p:ph type="ftr" sz="quarter" idx="11"/>
            <p:custDataLst>
              <p:tags r:id="rId6"/>
            </p:custDataLst>
          </p:nvPr>
        </p:nvSpPr>
        <p:spPr/>
        <p:txBody>
          <a:bodyPr/>
          <a:lstStyle/>
          <a:p>
            <a:endParaRPr lang="zh-CN" altLang="en-US" dirty="0"/>
          </a:p>
        </p:txBody>
      </p:sp>
      <p:sp>
        <p:nvSpPr>
          <p:cNvPr id="10" name="灯片编号占位符 9"/>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微软雅黑" panose="020B0503020204020204" charset="-122"/>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0" name="日期占位符 9"/>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11" name="页脚占位符 10"/>
          <p:cNvSpPr>
            <a:spLocks noGrp="1"/>
          </p:cNvSpPr>
          <p:nvPr>
            <p:ph type="ftr" sz="quarter" idx="11"/>
            <p:custDataLst>
              <p:tags r:id="rId8"/>
            </p:custDataLst>
          </p:nvPr>
        </p:nvSpPr>
        <p:spPr/>
        <p:txBody>
          <a:bodyPr/>
          <a:lstStyle/>
          <a:p>
            <a:endParaRPr lang="zh-CN" altLang="en-US" dirty="0"/>
          </a:p>
        </p:txBody>
      </p:sp>
      <p:sp>
        <p:nvSpPr>
          <p:cNvPr id="12" name="灯片编号占位符 11"/>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 name="矩形 2"/>
          <p:cNvSpPr/>
          <p:nvPr userDrawn="1">
            <p:custDataLst>
              <p:tags r:id="rId2"/>
            </p:custDataLst>
          </p:nvPr>
        </p:nvSpPr>
        <p:spPr>
          <a:xfrm>
            <a:off x="-13652" y="-13970"/>
            <a:ext cx="735965" cy="6871970"/>
          </a:xfrm>
          <a:prstGeom prst="rect">
            <a:avLst/>
          </a:prstGeom>
          <a:pattFill prst="dkHorz">
            <a:fgClr>
              <a:schemeClr val="accent1">
                <a:lumMod val="75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流程图: 或者 3"/>
          <p:cNvSpPr/>
          <p:nvPr userDrawn="1">
            <p:custDataLst>
              <p:tags r:id="rId3"/>
            </p:custDataLst>
          </p:nvPr>
        </p:nvSpPr>
        <p:spPr>
          <a:xfrm>
            <a:off x="220980" y="311150"/>
            <a:ext cx="266700" cy="266700"/>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流程图: 或者 4"/>
          <p:cNvSpPr/>
          <p:nvPr userDrawn="1">
            <p:custDataLst>
              <p:tags r:id="rId4"/>
            </p:custDataLst>
          </p:nvPr>
        </p:nvSpPr>
        <p:spPr>
          <a:xfrm>
            <a:off x="213360" y="6257290"/>
            <a:ext cx="281940" cy="281940"/>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p:cNvGrpSpPr/>
          <p:nvPr userDrawn="1">
            <p:custDataLst>
              <p:tags r:id="rId5"/>
            </p:custDataLst>
          </p:nvPr>
        </p:nvGrpSpPr>
        <p:grpSpPr>
          <a:xfrm>
            <a:off x="11109325" y="1072515"/>
            <a:ext cx="406400" cy="126365"/>
            <a:chOff x="11583" y="3035"/>
            <a:chExt cx="1404" cy="436"/>
          </a:xfrm>
        </p:grpSpPr>
        <p:sp>
          <p:nvSpPr>
            <p:cNvPr id="10" name="椭圆 9"/>
            <p:cNvSpPr/>
            <p:nvPr>
              <p:custDataLst>
                <p:tags r:id="rId6"/>
              </p:custDataLst>
            </p:nvPr>
          </p:nvSpPr>
          <p:spPr>
            <a:xfrm>
              <a:off x="12067" y="3035"/>
              <a:ext cx="436" cy="43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1" name="同心圆 83"/>
            <p:cNvSpPr/>
            <p:nvPr>
              <p:custDataLst>
                <p:tags r:id="rId7"/>
              </p:custDataLst>
            </p:nvPr>
          </p:nvSpPr>
          <p:spPr>
            <a:xfrm>
              <a:off x="11583" y="3035"/>
              <a:ext cx="436" cy="436"/>
            </a:xfrm>
            <a:prstGeom prst="donut">
              <a:avLst>
                <a:gd name="adj" fmla="val 2041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2" name="同心圆 84"/>
            <p:cNvSpPr/>
            <p:nvPr>
              <p:custDataLst>
                <p:tags r:id="rId8"/>
              </p:custDataLst>
            </p:nvPr>
          </p:nvSpPr>
          <p:spPr>
            <a:xfrm>
              <a:off x="12551" y="3035"/>
              <a:ext cx="436" cy="436"/>
            </a:xfrm>
            <a:prstGeom prst="donut">
              <a:avLst>
                <a:gd name="adj" fmla="val 2041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sp>
        <p:nvSpPr>
          <p:cNvPr id="2" name="标题 1"/>
          <p:cNvSpPr>
            <a:spLocks noGrp="1"/>
          </p:cNvSpPr>
          <p:nvPr>
            <p:ph type="title"/>
            <p:custDataLst>
              <p:tags r:id="rId9"/>
            </p:custDataLst>
          </p:nvPr>
        </p:nvSpPr>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6" name="日期占位符 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7" name="页脚占位符 6"/>
          <p:cNvSpPr>
            <a:spLocks noGrp="1"/>
          </p:cNvSpPr>
          <p:nvPr>
            <p:ph type="ftr" sz="quarter" idx="11"/>
            <p:custDataLst>
              <p:tags r:id="rId11"/>
            </p:custDataLst>
          </p:nvPr>
        </p:nvSpPr>
        <p:spPr/>
        <p:txBody>
          <a:bodyPr/>
          <a:lstStyle/>
          <a:p>
            <a:endParaRPr lang="zh-CN" altLang="en-US" dirty="0"/>
          </a:p>
        </p:txBody>
      </p:sp>
      <p:sp>
        <p:nvSpPr>
          <p:cNvPr id="8" name="灯片编号占位符 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日期占位符 4"/>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3"/>
            </p:custDataLst>
          </p:nvPr>
        </p:nvSpPr>
        <p:spPr/>
        <p:txBody>
          <a:bodyPr/>
          <a:lstStyle/>
          <a:p>
            <a:endParaRPr lang="zh-CN" altLang="en-US" dirty="0"/>
          </a:p>
        </p:txBody>
      </p:sp>
      <p:sp>
        <p:nvSpPr>
          <p:cNvPr id="7" name="灯片编号占位符 6"/>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8" name="日期占位符 7"/>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9" name="页脚占位符 8"/>
          <p:cNvSpPr>
            <a:spLocks noGrp="1"/>
          </p:cNvSpPr>
          <p:nvPr>
            <p:ph type="ftr" sz="quarter" idx="11"/>
            <p:custDataLst>
              <p:tags r:id="rId6"/>
            </p:custDataLst>
          </p:nvPr>
        </p:nvSpPr>
        <p:spPr/>
        <p:txBody>
          <a:bodyPr/>
          <a:lstStyle/>
          <a:p>
            <a:endParaRPr lang="zh-CN" altLang="en-US" dirty="0"/>
          </a:p>
        </p:txBody>
      </p:sp>
      <p:sp>
        <p:nvSpPr>
          <p:cNvPr id="10" name="灯片编号占位符 9"/>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rm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normAutofit/>
          </a:bodyPr>
          <a:lstStyle>
            <a:lvl1pPr indent="0" eaLnBrk="1" fontAlgn="auto" latinLnBrk="0" hangingPunct="1">
              <a:defRPr>
                <a:latin typeface="微软雅黑" panose="020B0503020204020204" charset="-122"/>
                <a:ea typeface="微软雅黑" panose="020B0503020204020204" charset="-122"/>
              </a:defRPr>
            </a:lvl1pPr>
            <a:lvl2pPr indent="0" eaLnBrk="1" fontAlgn="auto" latinLnBrk="0" hangingPunct="1">
              <a:defRPr>
                <a:latin typeface="微软雅黑" panose="020B0503020204020204" charset="-122"/>
                <a:ea typeface="微软雅黑" panose="020B0503020204020204" charset="-122"/>
              </a:defRPr>
            </a:lvl2pPr>
            <a:lvl3pPr indent="0" eaLnBrk="1" fontAlgn="auto" latinLnBrk="0" hangingPunct="1">
              <a:defRPr>
                <a:latin typeface="微软雅黑" panose="020B0503020204020204" charset="-122"/>
                <a:ea typeface="微软雅黑" panose="020B0503020204020204" charset="-122"/>
              </a:defRPr>
            </a:lvl3pPr>
            <a:lvl4pPr indent="0" eaLnBrk="1" fontAlgn="auto" latinLnBrk="0" hangingPunct="1">
              <a:defRPr>
                <a:latin typeface="微软雅黑" panose="020B0503020204020204" charset="-122"/>
                <a:ea typeface="微软雅黑" panose="020B0503020204020204" charset="-122"/>
              </a:defRPr>
            </a:lvl4pPr>
            <a:lvl5pPr indent="0" eaLnBrk="1" fontAlgn="auto" latinLnBrk="0" hangingPunct="1">
              <a:defRPr>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5"/>
            </p:custDataLst>
          </p:nvPr>
        </p:nvSpPr>
        <p:spPr/>
        <p:txBody>
          <a:bodyPr/>
          <a:lstStyle/>
          <a:p>
            <a:endParaRPr lang="zh-CN" altLang="en-US" dirty="0"/>
          </a:p>
        </p:txBody>
      </p:sp>
      <p:sp>
        <p:nvSpPr>
          <p:cNvPr id="9" name="灯片编号占位符 8"/>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7" name="内容占位符 6"/>
          <p:cNvSpPr>
            <a:spLocks noGrp="1"/>
          </p:cNvSpPr>
          <p:nvPr>
            <p:ph sz="quarter" idx="13"/>
            <p:custDataLst>
              <p:tags r:id="rId2"/>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 name="日期占位符 1"/>
          <p:cNvSpPr>
            <a:spLocks noGrp="1"/>
          </p:cNvSpPr>
          <p:nvPr>
            <p:ph type="dt" sz="half" idx="14"/>
            <p:custDataLst>
              <p:tags r:id="rId3"/>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5"/>
            <p:custDataLst>
              <p:tags r:id="rId4"/>
            </p:custDataLst>
          </p:nvPr>
        </p:nvSpPr>
        <p:spPr/>
        <p:txBody>
          <a:bodyPr/>
          <a:lstStyle/>
          <a:p>
            <a:endParaRPr lang="zh-CN" altLang="en-US" dirty="0"/>
          </a:p>
        </p:txBody>
      </p:sp>
      <p:sp>
        <p:nvSpPr>
          <p:cNvPr id="8" name="灯片编号占位符 7"/>
          <p:cNvSpPr>
            <a:spLocks noGrp="1"/>
          </p:cNvSpPr>
          <p:nvPr>
            <p:ph type="sldNum" sz="quarter" idx="16"/>
            <p:custDataLst>
              <p:tags r:id="rId5"/>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任意多边形 9"/>
          <p:cNvSpPr/>
          <p:nvPr userDrawn="1">
            <p:custDataLst>
              <p:tags r:id="rId2"/>
            </p:custDataLst>
          </p:nvPr>
        </p:nvSpPr>
        <p:spPr>
          <a:xfrm>
            <a:off x="9102725" y="-40005"/>
            <a:ext cx="3121660" cy="3316605"/>
          </a:xfrm>
          <a:custGeom>
            <a:avLst/>
            <a:gdLst/>
            <a:ahLst/>
            <a:cxnLst>
              <a:cxn ang="3">
                <a:pos x="hc" y="t"/>
              </a:cxn>
              <a:cxn ang="cd2">
                <a:pos x="l" y="vc"/>
              </a:cxn>
              <a:cxn ang="cd4">
                <a:pos x="hc" y="b"/>
              </a:cxn>
              <a:cxn ang="0">
                <a:pos x="r" y="vc"/>
              </a:cxn>
            </a:cxnLst>
            <a:rect l="l" t="t" r="r" b="b"/>
            <a:pathLst>
              <a:path w="5697" h="6053">
                <a:moveTo>
                  <a:pt x="524" y="0"/>
                </a:moveTo>
                <a:lnTo>
                  <a:pt x="2326" y="0"/>
                </a:lnTo>
                <a:lnTo>
                  <a:pt x="2314" y="10"/>
                </a:lnTo>
                <a:cubicBezTo>
                  <a:pt x="1328" y="875"/>
                  <a:pt x="1115" y="2357"/>
                  <a:pt x="1867" y="3472"/>
                </a:cubicBezTo>
                <a:cubicBezTo>
                  <a:pt x="2684" y="4682"/>
                  <a:pt x="4326" y="5002"/>
                  <a:pt x="5537" y="4185"/>
                </a:cubicBezTo>
                <a:cubicBezTo>
                  <a:pt x="5584" y="4154"/>
                  <a:pt x="5630" y="4120"/>
                  <a:pt x="5674" y="4086"/>
                </a:cubicBezTo>
                <a:lnTo>
                  <a:pt x="5696" y="4068"/>
                </a:lnTo>
                <a:lnTo>
                  <a:pt x="5697" y="5708"/>
                </a:lnTo>
                <a:lnTo>
                  <a:pt x="5651" y="5728"/>
                </a:lnTo>
                <a:cubicBezTo>
                  <a:pt x="3895" y="6479"/>
                  <a:pt x="1800" y="5904"/>
                  <a:pt x="694" y="4264"/>
                </a:cubicBezTo>
                <a:cubicBezTo>
                  <a:pt x="-187" y="2959"/>
                  <a:pt x="-206" y="1325"/>
                  <a:pt x="505" y="34"/>
                </a:cubicBezTo>
                <a:lnTo>
                  <a:pt x="524" y="0"/>
                </a:lnTo>
                <a:close/>
              </a:path>
            </a:pathLst>
          </a:custGeom>
          <a:pattFill prst="diagBrick">
            <a:fgClr>
              <a:schemeClr val="accent1"/>
            </a:fgClr>
            <a:bgClr>
              <a:schemeClr val="bg1"/>
            </a:bgClr>
          </a:patt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4" name="任意多边形 2"/>
          <p:cNvSpPr/>
          <p:nvPr userDrawn="1">
            <p:custDataLst>
              <p:tags r:id="rId3"/>
            </p:custDataLst>
          </p:nvPr>
        </p:nvSpPr>
        <p:spPr>
          <a:xfrm>
            <a:off x="2306524" y="4756993"/>
            <a:ext cx="4790757" cy="2101007"/>
          </a:xfrm>
          <a:custGeom>
            <a:avLst/>
            <a:gdLst/>
            <a:ahLst/>
            <a:cxnLst>
              <a:cxn ang="3">
                <a:pos x="hc" y="t"/>
              </a:cxn>
              <a:cxn ang="cd2">
                <a:pos x="l" y="vc"/>
              </a:cxn>
              <a:cxn ang="cd4">
                <a:pos x="hc" y="b"/>
              </a:cxn>
              <a:cxn ang="0">
                <a:pos x="r" y="vc"/>
              </a:cxn>
            </a:cxnLst>
            <a:rect l="l" t="t" r="r" b="b"/>
            <a:pathLst>
              <a:path w="7544" h="3309">
                <a:moveTo>
                  <a:pt x="3785" y="0"/>
                </a:moveTo>
                <a:cubicBezTo>
                  <a:pt x="5460" y="4"/>
                  <a:pt x="6993" y="1124"/>
                  <a:pt x="7447" y="2821"/>
                </a:cubicBezTo>
                <a:cubicBezTo>
                  <a:pt x="7490" y="2980"/>
                  <a:pt x="7522" y="3140"/>
                  <a:pt x="7543" y="3299"/>
                </a:cubicBezTo>
                <a:lnTo>
                  <a:pt x="7544" y="3309"/>
                </a:lnTo>
                <a:lnTo>
                  <a:pt x="6200" y="3309"/>
                </a:lnTo>
                <a:lnTo>
                  <a:pt x="6194" y="3280"/>
                </a:lnTo>
                <a:cubicBezTo>
                  <a:pt x="6185" y="3241"/>
                  <a:pt x="6176" y="3203"/>
                  <a:pt x="6166" y="3164"/>
                </a:cubicBezTo>
                <a:cubicBezTo>
                  <a:pt x="5811" y="1843"/>
                  <a:pt x="4454" y="1058"/>
                  <a:pt x="3132" y="1412"/>
                </a:cubicBezTo>
                <a:cubicBezTo>
                  <a:pt x="2210" y="1659"/>
                  <a:pt x="1550" y="2394"/>
                  <a:pt x="1354" y="3264"/>
                </a:cubicBezTo>
                <a:lnTo>
                  <a:pt x="1345" y="3309"/>
                </a:lnTo>
                <a:lnTo>
                  <a:pt x="0" y="3309"/>
                </a:lnTo>
                <a:lnTo>
                  <a:pt x="2" y="3294"/>
                </a:lnTo>
                <a:cubicBezTo>
                  <a:pt x="202" y="1821"/>
                  <a:pt x="1262" y="540"/>
                  <a:pt x="2789" y="131"/>
                </a:cubicBezTo>
                <a:cubicBezTo>
                  <a:pt x="3122" y="41"/>
                  <a:pt x="3456" y="-1"/>
                  <a:pt x="3785" y="0"/>
                </a:cubicBezTo>
                <a:close/>
              </a:path>
            </a:pathLst>
          </a:custGeom>
          <a:pattFill prst="zigZag">
            <a:fgClr>
              <a:schemeClr val="accent1"/>
            </a:fgClr>
            <a:bgClr>
              <a:schemeClr val="bg1"/>
            </a:bgClr>
          </a:pattFill>
          <a:ln cap="rnd">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grpSp>
        <p:nvGrpSpPr>
          <p:cNvPr id="10" name="组合 9"/>
          <p:cNvGrpSpPr/>
          <p:nvPr userDrawn="1">
            <p:custDataLst>
              <p:tags r:id="rId4"/>
            </p:custDataLst>
          </p:nvPr>
        </p:nvGrpSpPr>
        <p:grpSpPr>
          <a:xfrm>
            <a:off x="11132820" y="6174740"/>
            <a:ext cx="406400" cy="126365"/>
            <a:chOff x="11583" y="3035"/>
            <a:chExt cx="1404" cy="436"/>
          </a:xfrm>
        </p:grpSpPr>
        <p:sp>
          <p:nvSpPr>
            <p:cNvPr id="11" name="椭圆 10"/>
            <p:cNvSpPr/>
            <p:nvPr>
              <p:custDataLst>
                <p:tags r:id="rId5"/>
              </p:custDataLst>
            </p:nvPr>
          </p:nvSpPr>
          <p:spPr>
            <a:xfrm>
              <a:off x="12067" y="3035"/>
              <a:ext cx="436" cy="43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2" name="同心圆 83"/>
            <p:cNvSpPr/>
            <p:nvPr>
              <p:custDataLst>
                <p:tags r:id="rId6"/>
              </p:custDataLst>
            </p:nvPr>
          </p:nvSpPr>
          <p:spPr>
            <a:xfrm>
              <a:off x="11583" y="3035"/>
              <a:ext cx="436" cy="436"/>
            </a:xfrm>
            <a:prstGeom prst="donut">
              <a:avLst>
                <a:gd name="adj" fmla="val 2041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3" name="同心圆 84"/>
            <p:cNvSpPr/>
            <p:nvPr>
              <p:custDataLst>
                <p:tags r:id="rId7"/>
              </p:custDataLst>
            </p:nvPr>
          </p:nvSpPr>
          <p:spPr>
            <a:xfrm>
              <a:off x="12551" y="3035"/>
              <a:ext cx="436" cy="436"/>
            </a:xfrm>
            <a:prstGeom prst="donut">
              <a:avLst>
                <a:gd name="adj" fmla="val 2041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sp>
        <p:nvSpPr>
          <p:cNvPr id="14" name="任意多边形 21"/>
          <p:cNvSpPr/>
          <p:nvPr userDrawn="1">
            <p:custDataLst>
              <p:tags r:id="rId8"/>
            </p:custDataLst>
          </p:nvPr>
        </p:nvSpPr>
        <p:spPr>
          <a:xfrm rot="14160000">
            <a:off x="932950" y="4346672"/>
            <a:ext cx="3532436" cy="4393246"/>
          </a:xfrm>
          <a:custGeom>
            <a:avLst/>
            <a:gdLst>
              <a:gd name="adj" fmla="val 17438"/>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563" h="6918">
                <a:moveTo>
                  <a:pt x="4499" y="0"/>
                </a:moveTo>
                <a:lnTo>
                  <a:pt x="4519" y="23"/>
                </a:lnTo>
                <a:cubicBezTo>
                  <a:pt x="5169" y="754"/>
                  <a:pt x="5563" y="1718"/>
                  <a:pt x="5563" y="2773"/>
                </a:cubicBezTo>
                <a:cubicBezTo>
                  <a:pt x="5563" y="5062"/>
                  <a:pt x="3707" y="6918"/>
                  <a:pt x="1417" y="6918"/>
                </a:cubicBezTo>
                <a:cubicBezTo>
                  <a:pt x="934" y="6918"/>
                  <a:pt x="471" y="6836"/>
                  <a:pt x="40" y="6684"/>
                </a:cubicBezTo>
                <a:lnTo>
                  <a:pt x="0" y="6670"/>
                </a:lnTo>
                <a:lnTo>
                  <a:pt x="848" y="5413"/>
                </a:lnTo>
                <a:lnTo>
                  <a:pt x="873" y="5418"/>
                </a:lnTo>
                <a:cubicBezTo>
                  <a:pt x="1049" y="5454"/>
                  <a:pt x="1231" y="5473"/>
                  <a:pt x="1417" y="5473"/>
                </a:cubicBezTo>
                <a:cubicBezTo>
                  <a:pt x="2908" y="5473"/>
                  <a:pt x="4117" y="4264"/>
                  <a:pt x="4117" y="2773"/>
                </a:cubicBezTo>
                <a:cubicBezTo>
                  <a:pt x="4117" y="2214"/>
                  <a:pt x="3947" y="1694"/>
                  <a:pt x="3656" y="1264"/>
                </a:cubicBezTo>
                <a:lnTo>
                  <a:pt x="3651" y="1257"/>
                </a:lnTo>
                <a:lnTo>
                  <a:pt x="4499" y="0"/>
                </a:lnTo>
                <a:close/>
              </a:path>
            </a:pathLst>
          </a:custGeom>
          <a:pattFill prst="solidDmnd">
            <a:fgClr>
              <a:schemeClr val="accent1">
                <a:lumMod val="75000"/>
              </a:schemeClr>
            </a:fgClr>
            <a:bgClr>
              <a:schemeClr val="accent1"/>
            </a:bgClr>
          </a:pattFill>
          <a:ln>
            <a:noFill/>
          </a:ln>
          <a:effectLst>
            <a:outerShdw blurRad="330200" dir="16980000" algn="l" rotWithShape="0">
              <a:schemeClr val="accent1">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dk1"/>
              </a:solidFill>
            </a:endParaRPr>
          </a:p>
        </p:txBody>
      </p:sp>
      <p:sp>
        <p:nvSpPr>
          <p:cNvPr id="15" name="任意多边形 3"/>
          <p:cNvSpPr/>
          <p:nvPr userDrawn="1">
            <p:custDataLst>
              <p:tags r:id="rId9"/>
            </p:custDataLst>
          </p:nvPr>
        </p:nvSpPr>
        <p:spPr>
          <a:xfrm rot="19440000">
            <a:off x="7392383" y="-1503220"/>
            <a:ext cx="4316887" cy="3609719"/>
          </a:xfrm>
          <a:custGeom>
            <a:avLst/>
            <a:gdLst>
              <a:gd name="adj" fmla="val 17438"/>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6798" h="5685">
                <a:moveTo>
                  <a:pt x="295" y="0"/>
                </a:moveTo>
                <a:lnTo>
                  <a:pt x="1524" y="893"/>
                </a:lnTo>
                <a:lnTo>
                  <a:pt x="1523" y="897"/>
                </a:lnTo>
                <a:cubicBezTo>
                  <a:pt x="1472" y="1103"/>
                  <a:pt x="1446" y="1318"/>
                  <a:pt x="1446" y="1539"/>
                </a:cubicBezTo>
                <a:cubicBezTo>
                  <a:pt x="1446" y="3030"/>
                  <a:pt x="2654" y="4239"/>
                  <a:pt x="4146" y="4239"/>
                </a:cubicBezTo>
                <a:cubicBezTo>
                  <a:pt x="4658" y="4239"/>
                  <a:pt x="5137" y="4096"/>
                  <a:pt x="5545" y="3848"/>
                </a:cubicBezTo>
                <a:lnTo>
                  <a:pt x="5570" y="3833"/>
                </a:lnTo>
                <a:lnTo>
                  <a:pt x="6798" y="4725"/>
                </a:lnTo>
                <a:lnTo>
                  <a:pt x="6782" y="4738"/>
                </a:lnTo>
                <a:cubicBezTo>
                  <a:pt x="6066" y="5329"/>
                  <a:pt x="5147" y="5685"/>
                  <a:pt x="4146" y="5685"/>
                </a:cubicBezTo>
                <a:cubicBezTo>
                  <a:pt x="1856" y="5685"/>
                  <a:pt x="0" y="3829"/>
                  <a:pt x="0" y="1539"/>
                </a:cubicBezTo>
                <a:cubicBezTo>
                  <a:pt x="0" y="1002"/>
                  <a:pt x="102" y="490"/>
                  <a:pt x="288" y="19"/>
                </a:cubicBezTo>
                <a:lnTo>
                  <a:pt x="295" y="0"/>
                </a:lnTo>
                <a:close/>
              </a:path>
            </a:pathLst>
          </a:custGeom>
          <a:pattFill prst="lgGrid">
            <a:fgClr>
              <a:schemeClr val="accent1">
                <a:lumMod val="75000"/>
              </a:schemeClr>
            </a:fgClr>
            <a:bgClr>
              <a:schemeClr val="accent1"/>
            </a:bgClr>
          </a:pattFill>
          <a:ln>
            <a:noFill/>
          </a:ln>
          <a:effectLst>
            <a:outerShdw blurRad="330200" dir="16980000" algn="l" rotWithShape="0">
              <a:schemeClr val="accent1">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dk1"/>
              </a:solidFill>
            </a:endParaRPr>
          </a:p>
        </p:txBody>
      </p:sp>
      <p:sp>
        <p:nvSpPr>
          <p:cNvPr id="6" name="日期占位符 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7" name="页脚占位符 6"/>
          <p:cNvSpPr>
            <a:spLocks noGrp="1"/>
          </p:cNvSpPr>
          <p:nvPr>
            <p:ph type="ftr" sz="quarter" idx="11"/>
            <p:custDataLst>
              <p:tags r:id="rId11"/>
            </p:custDataLst>
          </p:nvPr>
        </p:nvSpPr>
        <p:spPr/>
        <p:txBody>
          <a:bodyPr/>
          <a:lstStyle/>
          <a:p>
            <a:endParaRPr lang="zh-CN" altLang="en-US" dirty="0"/>
          </a:p>
        </p:txBody>
      </p:sp>
      <p:sp>
        <p:nvSpPr>
          <p:cNvPr id="8" name="灯片编号占位符 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2" name="标题 1"/>
          <p:cNvSpPr>
            <a:spLocks noGrp="1"/>
          </p:cNvSpPr>
          <p:nvPr>
            <p:ph type="title" hasCustomPrompt="1"/>
            <p:custDataLst>
              <p:tags r:id="rId13"/>
            </p:custDataLst>
          </p:nvPr>
        </p:nvSpPr>
        <p:spPr>
          <a:xfrm>
            <a:off x="847090" y="915670"/>
            <a:ext cx="7164705" cy="2270125"/>
          </a:xfrm>
        </p:spPr>
        <p:txBody>
          <a:bodyPr vert="horz" lIns="101600" tIns="38100" rIns="25400" bIns="38100" rtlCol="0" anchor="b" anchorCtr="0">
            <a:noAutofit/>
          </a:bodyPr>
          <a:lstStyle>
            <a:lvl1pPr marL="0" marR="0" algn="l" defTabSz="914400" rtl="0" eaLnBrk="1" fontAlgn="auto" latinLnBrk="0" hangingPunct="1">
              <a:lnSpc>
                <a:spcPct val="100000"/>
              </a:lnSpc>
              <a:buNone/>
              <a:defRPr kumimoji="0" lang="zh-CN" altLang="en-US" sz="7200" b="1" i="0" u="none" strike="noStrike" kern="1200" cap="none" spc="200" normalizeH="0" baseline="0" noProof="1" dirty="0">
                <a:solidFill>
                  <a:schemeClr val="accent1"/>
                </a:solidFill>
                <a:uFillTx/>
                <a:latin typeface="微软雅黑" panose="020B0503020204020204" charset="-122"/>
                <a:ea typeface="微软雅黑" panose="020B0503020204020204" charset="-122"/>
                <a:cs typeface="+mj-cs"/>
                <a:sym typeface="+mn-ea"/>
              </a:defRPr>
            </a:lvl1pPr>
          </a:lstStyle>
          <a:p>
            <a:pPr lvl="0"/>
            <a:r>
              <a:rPr>
                <a:sym typeface="+mn-ea"/>
              </a:rPr>
              <a:t>单击此处编辑标题</a:t>
            </a:r>
            <a:endParaRPr>
              <a:sym typeface="+mn-ea"/>
            </a:endParaRPr>
          </a:p>
        </p:txBody>
      </p:sp>
      <p:sp>
        <p:nvSpPr>
          <p:cNvPr id="17" name="内容占位符 16"/>
          <p:cNvSpPr>
            <a:spLocks noGrp="1"/>
          </p:cNvSpPr>
          <p:nvPr>
            <p:ph sz="quarter" idx="13" hasCustomPrompt="1"/>
            <p:custDataLst>
              <p:tags r:id="rId14"/>
            </p:custDataLst>
          </p:nvPr>
        </p:nvSpPr>
        <p:spPr>
          <a:xfrm>
            <a:off x="853879" y="3278482"/>
            <a:ext cx="3932116" cy="739164"/>
          </a:xfrm>
        </p:spPr>
        <p:txBody>
          <a:bodyPr>
            <a:normAutofit/>
          </a:bodyPr>
          <a:lstStyle>
            <a:lvl1pPr marL="0" indent="0">
              <a:lnSpc>
                <a:spcPct val="100000"/>
              </a:lnSpc>
              <a:spcAft>
                <a:spcPts val="0"/>
              </a:spcAft>
              <a:buNone/>
              <a:defRPr sz="4000" b="1"/>
            </a:lvl1pPr>
            <a:lvl2pPr marL="457200" indent="0">
              <a:buNone/>
              <a:defRPr/>
            </a:lvl2pPr>
          </a:lstStyle>
          <a:p>
            <a:pPr lvl="0"/>
            <a:r>
              <a:rPr lang="zh-CN" altLang="en-US" dirty="0"/>
              <a:t>编辑文本</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sp>
        <p:nvSpPr>
          <p:cNvPr id="3" name="Rectangle 27"/>
          <p:cNvSpPr/>
          <p:nvPr userDrawn="1">
            <p:custDataLst>
              <p:tags r:id="rId2"/>
            </p:custDataLst>
          </p:nvPr>
        </p:nvSpPr>
        <p:spPr>
          <a:xfrm>
            <a:off x="28" y="29"/>
            <a:ext cx="12192631" cy="365731"/>
          </a:xfrm>
          <a:custGeom>
            <a:avLst/>
            <a:gdLst>
              <a:gd name="connsiteX0" fmla="*/ 12192631 w 12192631"/>
              <a:gd name="connsiteY0" fmla="*/ 0 h 661031"/>
              <a:gd name="connsiteX1" fmla="*/ 12192630 w 12192631"/>
              <a:gd name="connsiteY1" fmla="*/ 661031 h 661031"/>
              <a:gd name="connsiteX2" fmla="*/ 0 w 12192631"/>
              <a:gd name="connsiteY2" fmla="*/ 661031 h 661031"/>
              <a:gd name="connsiteX3" fmla="*/ 3 w 12192631"/>
              <a:gd name="connsiteY3" fmla="*/ 1 h 661031"/>
            </a:gdLst>
            <a:ahLst/>
            <a:cxnLst>
              <a:cxn ang="0">
                <a:pos x="connsiteX0" y="connsiteY0"/>
              </a:cxn>
              <a:cxn ang="0">
                <a:pos x="connsiteX1" y="connsiteY1"/>
              </a:cxn>
              <a:cxn ang="0">
                <a:pos x="connsiteX2" y="connsiteY2"/>
              </a:cxn>
              <a:cxn ang="0">
                <a:pos x="connsiteX3" y="connsiteY3"/>
              </a:cxn>
            </a:cxnLst>
            <a:rect l="l" t="t" r="r" b="b"/>
            <a:pathLst>
              <a:path w="12192631" h="661031">
                <a:moveTo>
                  <a:pt x="12192631" y="0"/>
                </a:moveTo>
                <a:lnTo>
                  <a:pt x="12192630" y="661031"/>
                </a:lnTo>
                <a:lnTo>
                  <a:pt x="0" y="661031"/>
                </a:lnTo>
                <a:lnTo>
                  <a:pt x="3" y="1"/>
                </a:lnTo>
                <a:close/>
              </a:path>
            </a:pathLst>
          </a:custGeom>
          <a:pattFill prst="dkHorz">
            <a:fgClr>
              <a:schemeClr val="accent1">
                <a:lumMod val="75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a:endParaRPr lang="zh-CN" altLang="en-US"/>
          </a:p>
        </p:txBody>
      </p:sp>
      <p:sp>
        <p:nvSpPr>
          <p:cNvPr id="4" name="流程图: 或者 3"/>
          <p:cNvSpPr/>
          <p:nvPr userDrawn="1">
            <p:custDataLst>
              <p:tags r:id="rId3"/>
            </p:custDataLst>
          </p:nvPr>
        </p:nvSpPr>
        <p:spPr>
          <a:xfrm>
            <a:off x="302953" y="57208"/>
            <a:ext cx="242455" cy="242455"/>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流程图: 或者 4"/>
          <p:cNvSpPr/>
          <p:nvPr userDrawn="1">
            <p:custDataLst>
              <p:tags r:id="rId4"/>
            </p:custDataLst>
          </p:nvPr>
        </p:nvSpPr>
        <p:spPr>
          <a:xfrm>
            <a:off x="11640878" y="57208"/>
            <a:ext cx="242455" cy="242455"/>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5"/>
            </p:custDataLst>
          </p:nvPr>
        </p:nvSpPr>
        <p:spPr/>
        <p:txBody>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6" name="日期占位符 5"/>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7" name="页脚占位符 6"/>
          <p:cNvSpPr>
            <a:spLocks noGrp="1"/>
          </p:cNvSpPr>
          <p:nvPr>
            <p:ph type="ftr" sz="quarter" idx="11"/>
            <p:custDataLst>
              <p:tags r:id="rId7"/>
            </p:custDataLst>
          </p:nvPr>
        </p:nvSpPr>
        <p:spPr/>
        <p:txBody>
          <a:bodyPr/>
          <a:lstStyle/>
          <a:p>
            <a:endParaRPr lang="zh-CN" altLang="en-US" dirty="0"/>
          </a:p>
        </p:txBody>
      </p:sp>
      <p:sp>
        <p:nvSpPr>
          <p:cNvPr id="8" name="灯片编号占位符 7"/>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流程图: 或者 2"/>
          <p:cNvSpPr/>
          <p:nvPr userDrawn="1">
            <p:custDataLst>
              <p:tags r:id="rId3"/>
            </p:custDataLst>
          </p:nvPr>
        </p:nvSpPr>
        <p:spPr>
          <a:xfrm>
            <a:off x="11522379" y="421322"/>
            <a:ext cx="266700" cy="266700"/>
          </a:xfrm>
          <a:prstGeom prst="flowChartOr">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4" name="流程图: 或者 3"/>
          <p:cNvSpPr/>
          <p:nvPr userDrawn="1">
            <p:custDataLst>
              <p:tags r:id="rId4"/>
            </p:custDataLst>
          </p:nvPr>
        </p:nvSpPr>
        <p:spPr>
          <a:xfrm>
            <a:off x="11522379" y="6169977"/>
            <a:ext cx="266700" cy="266700"/>
          </a:xfrm>
          <a:prstGeom prst="flowChartOr">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5" name="流程图: 或者 4"/>
          <p:cNvSpPr/>
          <p:nvPr userDrawn="1">
            <p:custDataLst>
              <p:tags r:id="rId5"/>
            </p:custDataLst>
          </p:nvPr>
        </p:nvSpPr>
        <p:spPr>
          <a:xfrm>
            <a:off x="402921" y="421322"/>
            <a:ext cx="266700" cy="266700"/>
          </a:xfrm>
          <a:prstGeom prst="flowChartOr">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1" name="流程图: 或者 10"/>
          <p:cNvSpPr/>
          <p:nvPr userDrawn="1">
            <p:custDataLst>
              <p:tags r:id="rId6"/>
            </p:custDataLst>
          </p:nvPr>
        </p:nvSpPr>
        <p:spPr>
          <a:xfrm>
            <a:off x="402921" y="6169977"/>
            <a:ext cx="266700" cy="266700"/>
          </a:xfrm>
          <a:prstGeom prst="flowChartOr">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2" name="标题 1"/>
          <p:cNvSpPr>
            <a:spLocks noGrp="1"/>
          </p:cNvSpPr>
          <p:nvPr>
            <p:ph type="title" hasCustomPrompt="1"/>
            <p:custDataLst>
              <p:tags r:id="rId7"/>
            </p:custDataLst>
          </p:nvPr>
        </p:nvSpPr>
        <p:spPr>
          <a:xfrm>
            <a:off x="1281600" y="1249200"/>
            <a:ext cx="9626400" cy="723600"/>
          </a:xfrm>
        </p:spPr>
        <p:txBody>
          <a:bodyPr anchor="ct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8"/>
            </p:custDataLst>
          </p:nvPr>
        </p:nvSpPr>
        <p:spPr>
          <a:xfrm>
            <a:off x="1281113" y="2163600"/>
            <a:ext cx="9626600" cy="3445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日期占位符 5"/>
          <p:cNvSpPr>
            <a:spLocks noGrp="1"/>
          </p:cNvSpPr>
          <p:nvPr>
            <p:ph type="dt" sz="half" idx="14"/>
            <p:custDataLst>
              <p:tags r:id="rId9"/>
            </p:custDataLst>
          </p:nvPr>
        </p:nvSpPr>
        <p:spPr/>
        <p:txBody>
          <a:bodyPr/>
          <a:lstStyle/>
          <a:p>
            <a:fld id="{760FBDFE-C587-4B4C-A407-44438C67B59E}" type="datetimeFigureOut">
              <a:rPr lang="zh-CN" altLang="en-US" smtClean="0"/>
            </a:fld>
            <a:endParaRPr lang="zh-CN" altLang="en-US"/>
          </a:p>
        </p:txBody>
      </p:sp>
      <p:sp>
        <p:nvSpPr>
          <p:cNvPr id="9" name="页脚占位符 8"/>
          <p:cNvSpPr>
            <a:spLocks noGrp="1"/>
          </p:cNvSpPr>
          <p:nvPr>
            <p:ph type="ftr" sz="quarter" idx="15"/>
            <p:custDataLst>
              <p:tags r:id="rId10"/>
            </p:custDataLst>
          </p:nvPr>
        </p:nvSpPr>
        <p:spPr/>
        <p:txBody>
          <a:bodyPr/>
          <a:lstStyle/>
          <a:p>
            <a:endParaRPr lang="zh-CN" altLang="en-US" dirty="0"/>
          </a:p>
        </p:txBody>
      </p:sp>
      <p:sp>
        <p:nvSpPr>
          <p:cNvPr id="10" name="灯片编号占位符 9"/>
          <p:cNvSpPr>
            <a:spLocks noGrp="1"/>
          </p:cNvSpPr>
          <p:nvPr>
            <p:ph type="sldNum" sz="quarter" idx="16"/>
            <p:custDataLst>
              <p:tags r:id="rId11"/>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3" name="Rectangle 27"/>
          <p:cNvSpPr/>
          <p:nvPr userDrawn="1">
            <p:custDataLst>
              <p:tags r:id="rId3"/>
            </p:custDataLst>
          </p:nvPr>
        </p:nvSpPr>
        <p:spPr>
          <a:xfrm>
            <a:off x="29" y="29"/>
            <a:ext cx="4823432" cy="365731"/>
          </a:xfrm>
          <a:custGeom>
            <a:avLst/>
            <a:gdLst>
              <a:gd name="connsiteX0" fmla="*/ 12192631 w 12192631"/>
              <a:gd name="connsiteY0" fmla="*/ 0 h 661031"/>
              <a:gd name="connsiteX1" fmla="*/ 12192630 w 12192631"/>
              <a:gd name="connsiteY1" fmla="*/ 661031 h 661031"/>
              <a:gd name="connsiteX2" fmla="*/ 0 w 12192631"/>
              <a:gd name="connsiteY2" fmla="*/ 661031 h 661031"/>
              <a:gd name="connsiteX3" fmla="*/ 3 w 12192631"/>
              <a:gd name="connsiteY3" fmla="*/ 1 h 661031"/>
            </a:gdLst>
            <a:ahLst/>
            <a:cxnLst>
              <a:cxn ang="0">
                <a:pos x="connsiteX0" y="connsiteY0"/>
              </a:cxn>
              <a:cxn ang="0">
                <a:pos x="connsiteX1" y="connsiteY1"/>
              </a:cxn>
              <a:cxn ang="0">
                <a:pos x="connsiteX2" y="connsiteY2"/>
              </a:cxn>
              <a:cxn ang="0">
                <a:pos x="connsiteX3" y="connsiteY3"/>
              </a:cxn>
            </a:cxnLst>
            <a:rect l="l" t="t" r="r" b="b"/>
            <a:pathLst>
              <a:path w="12192631" h="661031">
                <a:moveTo>
                  <a:pt x="12192631" y="0"/>
                </a:moveTo>
                <a:lnTo>
                  <a:pt x="12192630" y="661031"/>
                </a:lnTo>
                <a:lnTo>
                  <a:pt x="0" y="661031"/>
                </a:lnTo>
                <a:lnTo>
                  <a:pt x="3" y="1"/>
                </a:lnTo>
                <a:close/>
              </a:path>
            </a:pathLst>
          </a:custGeom>
          <a:pattFill prst="dkHorz">
            <a:fgClr>
              <a:schemeClr val="accent1">
                <a:lumMod val="75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a:endParaRPr lang="zh-CN" altLang="en-US"/>
          </a:p>
        </p:txBody>
      </p:sp>
      <p:sp>
        <p:nvSpPr>
          <p:cNvPr id="4" name="流程图: 或者 3"/>
          <p:cNvSpPr/>
          <p:nvPr userDrawn="1">
            <p:custDataLst>
              <p:tags r:id="rId4"/>
            </p:custDataLst>
          </p:nvPr>
        </p:nvSpPr>
        <p:spPr>
          <a:xfrm>
            <a:off x="302953" y="57208"/>
            <a:ext cx="242455" cy="242455"/>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流程图: 或者 4"/>
          <p:cNvSpPr/>
          <p:nvPr userDrawn="1">
            <p:custDataLst>
              <p:tags r:id="rId5"/>
            </p:custDataLst>
          </p:nvPr>
        </p:nvSpPr>
        <p:spPr>
          <a:xfrm>
            <a:off x="4300745" y="57208"/>
            <a:ext cx="242455" cy="242455"/>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6"/>
            </p:custDataLst>
          </p:nvPr>
        </p:nvSpPr>
        <p:spPr>
          <a:xfrm>
            <a:off x="583200" y="770400"/>
            <a:ext cx="3960000" cy="882000"/>
          </a:xfrm>
        </p:spPr>
        <p:txBody>
          <a:bodyPr anchor="ct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7" name="文本占位符 6"/>
          <p:cNvSpPr>
            <a:spLocks noGrp="1"/>
          </p:cNvSpPr>
          <p:nvPr>
            <p:ph type="body" sz="quarter" idx="13"/>
            <p:custDataLst>
              <p:tags r:id="rId7"/>
            </p:custDataLst>
          </p:nvPr>
        </p:nvSpPr>
        <p:spPr>
          <a:xfrm>
            <a:off x="586800" y="1764000"/>
            <a:ext cx="3956400" cy="4093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5101200" y="769938"/>
            <a:ext cx="6480000" cy="5087937"/>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日期占位符 5"/>
          <p:cNvSpPr>
            <a:spLocks noGrp="1"/>
          </p:cNvSpPr>
          <p:nvPr>
            <p:ph type="dt" sz="half" idx="15"/>
            <p:custDataLst>
              <p:tags r:id="rId9"/>
            </p:custDataLst>
          </p:nvPr>
        </p:nvSpPr>
        <p:spPr/>
        <p:txBody>
          <a:bodyPr/>
          <a:lstStyle/>
          <a:p>
            <a:fld id="{760FBDFE-C587-4B4C-A407-44438C67B59E}" type="datetimeFigureOut">
              <a:rPr lang="zh-CN" altLang="en-US" smtClean="0"/>
            </a:fld>
            <a:endParaRPr lang="zh-CN" altLang="en-US"/>
          </a:p>
        </p:txBody>
      </p:sp>
      <p:sp>
        <p:nvSpPr>
          <p:cNvPr id="10" name="页脚占位符 9"/>
          <p:cNvSpPr>
            <a:spLocks noGrp="1"/>
          </p:cNvSpPr>
          <p:nvPr>
            <p:ph type="ftr" sz="quarter" idx="16"/>
            <p:custDataLst>
              <p:tags r:id="rId10"/>
            </p:custDataLst>
          </p:nvPr>
        </p:nvSpPr>
        <p:spPr/>
        <p:txBody>
          <a:bodyPr/>
          <a:lstStyle/>
          <a:p>
            <a:endParaRPr lang="zh-CN" altLang="en-US" dirty="0"/>
          </a:p>
        </p:txBody>
      </p:sp>
      <p:sp>
        <p:nvSpPr>
          <p:cNvPr id="11" name="灯片编号占位符 10"/>
          <p:cNvSpPr>
            <a:spLocks noGrp="1"/>
          </p:cNvSpPr>
          <p:nvPr>
            <p:ph type="sldNum" sz="quarter" idx="17"/>
            <p:custDataLst>
              <p:tags r:id="rId11"/>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3" name="Rectangle 27"/>
          <p:cNvSpPr/>
          <p:nvPr userDrawn="1">
            <p:custDataLst>
              <p:tags r:id="rId3"/>
            </p:custDataLst>
          </p:nvPr>
        </p:nvSpPr>
        <p:spPr>
          <a:xfrm>
            <a:off x="28" y="29"/>
            <a:ext cx="12192631" cy="365731"/>
          </a:xfrm>
          <a:custGeom>
            <a:avLst/>
            <a:gdLst>
              <a:gd name="connsiteX0" fmla="*/ 12192631 w 12192631"/>
              <a:gd name="connsiteY0" fmla="*/ 0 h 661031"/>
              <a:gd name="connsiteX1" fmla="*/ 12192630 w 12192631"/>
              <a:gd name="connsiteY1" fmla="*/ 661031 h 661031"/>
              <a:gd name="connsiteX2" fmla="*/ 0 w 12192631"/>
              <a:gd name="connsiteY2" fmla="*/ 661031 h 661031"/>
              <a:gd name="connsiteX3" fmla="*/ 3 w 12192631"/>
              <a:gd name="connsiteY3" fmla="*/ 1 h 661031"/>
            </a:gdLst>
            <a:ahLst/>
            <a:cxnLst>
              <a:cxn ang="0">
                <a:pos x="connsiteX0" y="connsiteY0"/>
              </a:cxn>
              <a:cxn ang="0">
                <a:pos x="connsiteX1" y="connsiteY1"/>
              </a:cxn>
              <a:cxn ang="0">
                <a:pos x="connsiteX2" y="connsiteY2"/>
              </a:cxn>
              <a:cxn ang="0">
                <a:pos x="connsiteX3" y="connsiteY3"/>
              </a:cxn>
            </a:cxnLst>
            <a:rect l="l" t="t" r="r" b="b"/>
            <a:pathLst>
              <a:path w="12192631" h="661031">
                <a:moveTo>
                  <a:pt x="12192631" y="0"/>
                </a:moveTo>
                <a:lnTo>
                  <a:pt x="12192630" y="661031"/>
                </a:lnTo>
                <a:lnTo>
                  <a:pt x="0" y="661031"/>
                </a:lnTo>
                <a:lnTo>
                  <a:pt x="3" y="1"/>
                </a:lnTo>
                <a:close/>
              </a:path>
            </a:pathLst>
          </a:custGeom>
          <a:pattFill prst="dkHorz">
            <a:fgClr>
              <a:schemeClr val="accent1">
                <a:lumMod val="75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a:endParaRPr lang="zh-CN" altLang="en-US"/>
          </a:p>
        </p:txBody>
      </p:sp>
      <p:sp>
        <p:nvSpPr>
          <p:cNvPr id="4" name="流程图: 或者 3"/>
          <p:cNvSpPr/>
          <p:nvPr userDrawn="1">
            <p:custDataLst>
              <p:tags r:id="rId4"/>
            </p:custDataLst>
          </p:nvPr>
        </p:nvSpPr>
        <p:spPr>
          <a:xfrm>
            <a:off x="302953" y="57208"/>
            <a:ext cx="242455" cy="242455"/>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流程图: 或者 4"/>
          <p:cNvSpPr/>
          <p:nvPr userDrawn="1">
            <p:custDataLst>
              <p:tags r:id="rId5"/>
            </p:custDataLst>
          </p:nvPr>
        </p:nvSpPr>
        <p:spPr>
          <a:xfrm>
            <a:off x="11640878" y="57208"/>
            <a:ext cx="242455" cy="242455"/>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6"/>
            </p:custDataLst>
          </p:nvPr>
        </p:nvSpPr>
        <p:spPr>
          <a:xfrm>
            <a:off x="612000" y="781200"/>
            <a:ext cx="10976400" cy="626400"/>
          </a:xfrm>
        </p:spPr>
        <p:txBody>
          <a:bodyPr anchor="ct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7" name="文本占位符 6"/>
          <p:cNvSpPr>
            <a:spLocks noGrp="1"/>
          </p:cNvSpPr>
          <p:nvPr>
            <p:ph type="body" sz="quarter" idx="13"/>
            <p:custDataLst>
              <p:tags r:id="rId7"/>
            </p:custDataLst>
          </p:nvPr>
        </p:nvSpPr>
        <p:spPr>
          <a:xfrm>
            <a:off x="612000" y="1659600"/>
            <a:ext cx="10975975" cy="828000"/>
          </a:xfrm>
        </p:spPr>
        <p:txBody>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8"/>
            </p:custDataLst>
          </p:nvPr>
        </p:nvSpPr>
        <p:spPr>
          <a:xfrm>
            <a:off x="612775" y="2808000"/>
            <a:ext cx="10965600" cy="34308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日期占位符 5"/>
          <p:cNvSpPr>
            <a:spLocks noGrp="1"/>
          </p:cNvSpPr>
          <p:nvPr>
            <p:ph type="dt" sz="half" idx="15"/>
            <p:custDataLst>
              <p:tags r:id="rId9"/>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6"/>
            <p:custDataLst>
              <p:tags r:id="rId10"/>
            </p:custDataLst>
          </p:nvPr>
        </p:nvSpPr>
        <p:spPr/>
        <p:txBody>
          <a:bodyPr/>
          <a:lstStyle/>
          <a:p>
            <a:endParaRPr lang="zh-CN" altLang="en-US" dirty="0"/>
          </a:p>
        </p:txBody>
      </p:sp>
      <p:sp>
        <p:nvSpPr>
          <p:cNvPr id="11" name="灯片编号占位符 10"/>
          <p:cNvSpPr>
            <a:spLocks noGrp="1"/>
          </p:cNvSpPr>
          <p:nvPr>
            <p:ph type="sldNum" sz="quarter" idx="17"/>
            <p:custDataLst>
              <p:tags r:id="rId11"/>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13" name="Rectangle 27"/>
          <p:cNvSpPr/>
          <p:nvPr userDrawn="1">
            <p:custDataLst>
              <p:tags r:id="rId3"/>
            </p:custDataLst>
          </p:nvPr>
        </p:nvSpPr>
        <p:spPr>
          <a:xfrm>
            <a:off x="28" y="6492269"/>
            <a:ext cx="12192631" cy="365731"/>
          </a:xfrm>
          <a:custGeom>
            <a:avLst/>
            <a:gdLst>
              <a:gd name="connsiteX0" fmla="*/ 12192631 w 12192631"/>
              <a:gd name="connsiteY0" fmla="*/ 0 h 661031"/>
              <a:gd name="connsiteX1" fmla="*/ 12192630 w 12192631"/>
              <a:gd name="connsiteY1" fmla="*/ 661031 h 661031"/>
              <a:gd name="connsiteX2" fmla="*/ 0 w 12192631"/>
              <a:gd name="connsiteY2" fmla="*/ 661031 h 661031"/>
              <a:gd name="connsiteX3" fmla="*/ 3 w 12192631"/>
              <a:gd name="connsiteY3" fmla="*/ 1 h 661031"/>
            </a:gdLst>
            <a:ahLst/>
            <a:cxnLst>
              <a:cxn ang="0">
                <a:pos x="connsiteX0" y="connsiteY0"/>
              </a:cxn>
              <a:cxn ang="0">
                <a:pos x="connsiteX1" y="connsiteY1"/>
              </a:cxn>
              <a:cxn ang="0">
                <a:pos x="connsiteX2" y="connsiteY2"/>
              </a:cxn>
              <a:cxn ang="0">
                <a:pos x="connsiteX3" y="connsiteY3"/>
              </a:cxn>
            </a:cxnLst>
            <a:rect l="l" t="t" r="r" b="b"/>
            <a:pathLst>
              <a:path w="12192631" h="661031">
                <a:moveTo>
                  <a:pt x="12192631" y="0"/>
                </a:moveTo>
                <a:lnTo>
                  <a:pt x="12192630" y="661031"/>
                </a:lnTo>
                <a:lnTo>
                  <a:pt x="0" y="661031"/>
                </a:lnTo>
                <a:lnTo>
                  <a:pt x="3" y="1"/>
                </a:lnTo>
                <a:close/>
              </a:path>
            </a:pathLst>
          </a:custGeom>
          <a:pattFill prst="dkHorz">
            <a:fgClr>
              <a:schemeClr val="accent1">
                <a:lumMod val="75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a:endParaRPr lang="zh-CN" altLang="en-US"/>
          </a:p>
        </p:txBody>
      </p:sp>
      <p:sp>
        <p:nvSpPr>
          <p:cNvPr id="14" name="流程图: 或者 13"/>
          <p:cNvSpPr/>
          <p:nvPr userDrawn="1">
            <p:custDataLst>
              <p:tags r:id="rId4"/>
            </p:custDataLst>
          </p:nvPr>
        </p:nvSpPr>
        <p:spPr>
          <a:xfrm>
            <a:off x="302953" y="6549448"/>
            <a:ext cx="242455" cy="242455"/>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流程图: 或者 14"/>
          <p:cNvSpPr/>
          <p:nvPr userDrawn="1">
            <p:custDataLst>
              <p:tags r:id="rId5"/>
            </p:custDataLst>
          </p:nvPr>
        </p:nvSpPr>
        <p:spPr>
          <a:xfrm>
            <a:off x="11640878" y="6549448"/>
            <a:ext cx="242455" cy="242455"/>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6"/>
            </p:custDataLst>
          </p:nvPr>
        </p:nvSpPr>
        <p:spPr>
          <a:xfrm>
            <a:off x="604800" y="669600"/>
            <a:ext cx="10976400" cy="565200"/>
          </a:xfrm>
        </p:spPr>
        <p:txBody>
          <a:bodyPr anchor="ct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7"/>
            </p:custDataLst>
          </p:nvPr>
        </p:nvSpPr>
        <p:spPr>
          <a:xfrm>
            <a:off x="604837" y="1681200"/>
            <a:ext cx="10990800" cy="3211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8"/>
            </p:custDataLst>
          </p:nvPr>
        </p:nvSpPr>
        <p:spPr>
          <a:xfrm>
            <a:off x="594000" y="5180400"/>
            <a:ext cx="11001600" cy="10116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6" name="日期占位符 5"/>
          <p:cNvSpPr>
            <a:spLocks noGrp="1"/>
          </p:cNvSpPr>
          <p:nvPr>
            <p:ph type="dt" sz="half" idx="15"/>
            <p:custDataLst>
              <p:tags r:id="rId9"/>
            </p:custDataLst>
          </p:nvPr>
        </p:nvSpPr>
        <p:spPr/>
        <p:txBody>
          <a:bodyPr/>
          <a:lstStyle/>
          <a:p>
            <a:fld id="{760FBDFE-C587-4B4C-A407-44438C67B59E}" type="datetimeFigureOut">
              <a:rPr lang="zh-CN" altLang="en-US" smtClean="0"/>
            </a:fld>
            <a:endParaRPr lang="zh-CN" altLang="en-US"/>
          </a:p>
        </p:txBody>
      </p:sp>
      <p:sp>
        <p:nvSpPr>
          <p:cNvPr id="10" name="页脚占位符 9"/>
          <p:cNvSpPr>
            <a:spLocks noGrp="1"/>
          </p:cNvSpPr>
          <p:nvPr>
            <p:ph type="ftr" sz="quarter" idx="16"/>
            <p:custDataLst>
              <p:tags r:id="rId10"/>
            </p:custDataLst>
          </p:nvPr>
        </p:nvSpPr>
        <p:spPr/>
        <p:txBody>
          <a:bodyPr/>
          <a:lstStyle/>
          <a:p>
            <a:endParaRPr lang="zh-CN" altLang="en-US" dirty="0"/>
          </a:p>
        </p:txBody>
      </p:sp>
      <p:sp>
        <p:nvSpPr>
          <p:cNvPr id="11" name="灯片编号占位符 10"/>
          <p:cNvSpPr>
            <a:spLocks noGrp="1"/>
          </p:cNvSpPr>
          <p:nvPr>
            <p:ph type="sldNum" sz="quarter" idx="17"/>
            <p:custDataLst>
              <p:tags r:id="rId11"/>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579600" y="237600"/>
            <a:ext cx="11037600" cy="441964"/>
          </a:xfrm>
        </p:spPr>
        <p:txBody>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5"/>
            </p:custDataLst>
          </p:nvPr>
        </p:nvSpPr>
        <p:spPr>
          <a:xfrm>
            <a:off x="6242400" y="1663200"/>
            <a:ext cx="53676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6"/>
            </p:custDataLst>
          </p:nvPr>
        </p:nvSpPr>
        <p:spPr>
          <a:xfrm>
            <a:off x="572400" y="4816800"/>
            <a:ext cx="53424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7"/>
            </p:custDataLst>
          </p:nvPr>
        </p:nvSpPr>
        <p:spPr>
          <a:xfrm>
            <a:off x="6253200" y="4813200"/>
            <a:ext cx="53676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6" name="日期占位符 5"/>
          <p:cNvSpPr>
            <a:spLocks noGrp="1"/>
          </p:cNvSpPr>
          <p:nvPr>
            <p:ph type="dt" sz="half" idx="17"/>
            <p:custDataLst>
              <p:tags r:id="rId8"/>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8"/>
            <p:custDataLst>
              <p:tags r:id="rId9"/>
            </p:custDataLst>
          </p:nvPr>
        </p:nvSpPr>
        <p:spPr/>
        <p:txBody>
          <a:bodyPr/>
          <a:lstStyle/>
          <a:p>
            <a:endParaRPr lang="zh-CN" altLang="en-US" dirty="0"/>
          </a:p>
        </p:txBody>
      </p:sp>
      <p:sp>
        <p:nvSpPr>
          <p:cNvPr id="12" name="灯片编号占位符 11"/>
          <p:cNvSpPr>
            <a:spLocks noGrp="1"/>
          </p:cNvSpPr>
          <p:nvPr>
            <p:ph type="sldNum" sz="quarter" idx="19"/>
            <p:custDataLst>
              <p:tags r:id="rId10"/>
            </p:custDataLst>
          </p:nvPr>
        </p:nvSpPr>
        <p:spPr/>
        <p:txBody>
          <a:bodyPr/>
          <a:lstStyle/>
          <a:p>
            <a:fld id="{49AE70B2-8BF9-45C0-BB95-33D1B9D3A854}" type="slidenum">
              <a:rPr lang="zh-CN" altLang="en-US" smtClean="0"/>
            </a:fld>
            <a:endParaRPr lang="zh-CN" altLang="en-US" dirty="0"/>
          </a:p>
        </p:txBody>
      </p:sp>
      <p:grpSp>
        <p:nvGrpSpPr>
          <p:cNvPr id="3" name="组合 2"/>
          <p:cNvGrpSpPr/>
          <p:nvPr userDrawn="1">
            <p:custDataLst>
              <p:tags r:id="rId11"/>
            </p:custDataLst>
          </p:nvPr>
        </p:nvGrpSpPr>
        <p:grpSpPr>
          <a:xfrm>
            <a:off x="11210800" y="6349833"/>
            <a:ext cx="406400" cy="126365"/>
            <a:chOff x="11583" y="3035"/>
            <a:chExt cx="1404" cy="436"/>
          </a:xfrm>
        </p:grpSpPr>
        <p:sp>
          <p:nvSpPr>
            <p:cNvPr id="4" name="椭圆 3"/>
            <p:cNvSpPr/>
            <p:nvPr userDrawn="1">
              <p:custDataLst>
                <p:tags r:id="rId12"/>
              </p:custDataLst>
            </p:nvPr>
          </p:nvSpPr>
          <p:spPr>
            <a:xfrm>
              <a:off x="12067" y="3035"/>
              <a:ext cx="436" cy="43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tx1"/>
                </a:solidFill>
              </a:endParaRPr>
            </a:p>
          </p:txBody>
        </p:sp>
        <p:sp>
          <p:nvSpPr>
            <p:cNvPr id="5" name="同心圆 83"/>
            <p:cNvSpPr/>
            <p:nvPr userDrawn="1">
              <p:custDataLst>
                <p:tags r:id="rId13"/>
              </p:custDataLst>
            </p:nvPr>
          </p:nvSpPr>
          <p:spPr>
            <a:xfrm>
              <a:off x="11583" y="3035"/>
              <a:ext cx="436" cy="436"/>
            </a:xfrm>
            <a:prstGeom prst="donut">
              <a:avLst>
                <a:gd name="adj" fmla="val 2041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tx1"/>
                </a:solidFill>
              </a:endParaRPr>
            </a:p>
          </p:txBody>
        </p:sp>
        <p:sp>
          <p:nvSpPr>
            <p:cNvPr id="14" name="同心圆 84"/>
            <p:cNvSpPr/>
            <p:nvPr userDrawn="1">
              <p:custDataLst>
                <p:tags r:id="rId14"/>
              </p:custDataLst>
            </p:nvPr>
          </p:nvSpPr>
          <p:spPr>
            <a:xfrm>
              <a:off x="12551" y="3035"/>
              <a:ext cx="436" cy="436"/>
            </a:xfrm>
            <a:prstGeom prst="donut">
              <a:avLst>
                <a:gd name="adj" fmla="val 2041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tx1"/>
                </a:solidFill>
              </a:endParaRPr>
            </a:p>
          </p:txBody>
        </p:sp>
      </p:gr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hasCustomPrompt="1"/>
            <p:custDataLst>
              <p:tags r:id="rId3"/>
            </p:custDataLst>
          </p:nvPr>
        </p:nvSpPr>
        <p:spPr>
          <a:xfrm>
            <a:off x="1522800" y="1339200"/>
            <a:ext cx="9144000" cy="2386800"/>
          </a:xfrm>
        </p:spPr>
        <p:txBody>
          <a:bodyPr anchor="b"/>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文本占位符 6"/>
          <p:cNvSpPr>
            <a:spLocks noGrp="1"/>
          </p:cNvSpPr>
          <p:nvPr>
            <p:ph type="body" sz="quarter" idx="13"/>
            <p:custDataLst>
              <p:tags r:id="rId4"/>
            </p:custDataLst>
          </p:nvPr>
        </p:nvSpPr>
        <p:spPr>
          <a:xfrm>
            <a:off x="1522413" y="3862800"/>
            <a:ext cx="9144000" cy="1656000"/>
          </a:xfrm>
        </p:spPr>
        <p:txBody>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6" name="日期占位符 5"/>
          <p:cNvSpPr>
            <a:spLocks noGrp="1"/>
          </p:cNvSpPr>
          <p:nvPr>
            <p:ph type="dt" sz="half" idx="14"/>
            <p:custDataLst>
              <p:tags r:id="rId5"/>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5"/>
            <p:custDataLst>
              <p:tags r:id="rId6"/>
            </p:custDataLst>
          </p:nvPr>
        </p:nvSpPr>
        <p:spPr/>
        <p:txBody>
          <a:bodyPr/>
          <a:lstStyle/>
          <a:p>
            <a:endParaRPr lang="zh-CN" altLang="en-US" dirty="0"/>
          </a:p>
        </p:txBody>
      </p:sp>
      <p:sp>
        <p:nvSpPr>
          <p:cNvPr id="9" name="灯片编号占位符 8"/>
          <p:cNvSpPr>
            <a:spLocks noGrp="1"/>
          </p:cNvSpPr>
          <p:nvPr>
            <p:ph type="sldNum" sz="quarter" idx="16"/>
            <p:custDataLst>
              <p:tags r:id="rId7"/>
            </p:custDataLst>
          </p:nvPr>
        </p:nvSpPr>
        <p:spPr/>
        <p:txBody>
          <a:bodyPr/>
          <a:lstStyle/>
          <a:p>
            <a:fld id="{49AE70B2-8BF9-45C0-BB95-33D1B9D3A854}" type="slidenum">
              <a:rPr lang="zh-CN" altLang="en-US" smtClean="0"/>
            </a:fld>
            <a:endParaRPr lang="zh-CN" altLang="en-US" dirty="0"/>
          </a:p>
        </p:txBody>
      </p:sp>
      <p:sp>
        <p:nvSpPr>
          <p:cNvPr id="3" name="矩形 2"/>
          <p:cNvSpPr/>
          <p:nvPr userDrawn="1">
            <p:custDataLst>
              <p:tags r:id="rId8"/>
            </p:custDataLst>
          </p:nvPr>
        </p:nvSpPr>
        <p:spPr>
          <a:xfrm>
            <a:off x="-3174" y="959167"/>
            <a:ext cx="711835" cy="4939665"/>
          </a:xfrm>
          <a:prstGeom prst="rect">
            <a:avLst/>
          </a:prstGeom>
          <a:pattFill prst="dkHorz">
            <a:fgClr>
              <a:schemeClr val="accent1">
                <a:lumMod val="75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a:endParaRPr lang="en-US" altLang="zh-CN">
              <a:sym typeface="+mn-ea"/>
            </a:endParaRPr>
          </a:p>
        </p:txBody>
      </p:sp>
      <p:sp>
        <p:nvSpPr>
          <p:cNvPr id="4" name="流程图: 或者 3"/>
          <p:cNvSpPr/>
          <p:nvPr userDrawn="1">
            <p:custDataLst>
              <p:tags r:id="rId9"/>
            </p:custDataLst>
          </p:nvPr>
        </p:nvSpPr>
        <p:spPr>
          <a:xfrm>
            <a:off x="225426" y="1218247"/>
            <a:ext cx="266700" cy="266700"/>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5" name="流程图: 或者 4"/>
          <p:cNvSpPr/>
          <p:nvPr userDrawn="1">
            <p:custDataLst>
              <p:tags r:id="rId10"/>
            </p:custDataLst>
          </p:nvPr>
        </p:nvSpPr>
        <p:spPr>
          <a:xfrm>
            <a:off x="230506" y="5336222"/>
            <a:ext cx="266700" cy="266700"/>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1" name="矩形 10"/>
          <p:cNvSpPr/>
          <p:nvPr userDrawn="1">
            <p:custDataLst>
              <p:tags r:id="rId11"/>
            </p:custDataLst>
          </p:nvPr>
        </p:nvSpPr>
        <p:spPr>
          <a:xfrm>
            <a:off x="11480165" y="959167"/>
            <a:ext cx="711835" cy="4939665"/>
          </a:xfrm>
          <a:prstGeom prst="rect">
            <a:avLst/>
          </a:prstGeom>
          <a:pattFill prst="dkHorz">
            <a:fgClr>
              <a:schemeClr val="accent1">
                <a:lumMod val="75000"/>
              </a:schemeClr>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a:endParaRPr lang="en-US" altLang="zh-CN">
              <a:sym typeface="+mn-ea"/>
            </a:endParaRPr>
          </a:p>
        </p:txBody>
      </p:sp>
      <p:sp>
        <p:nvSpPr>
          <p:cNvPr id="12" name="流程图: 或者 11"/>
          <p:cNvSpPr/>
          <p:nvPr userDrawn="1">
            <p:custDataLst>
              <p:tags r:id="rId12"/>
            </p:custDataLst>
          </p:nvPr>
        </p:nvSpPr>
        <p:spPr>
          <a:xfrm>
            <a:off x="11708765" y="1218247"/>
            <a:ext cx="266700" cy="266700"/>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3" name="流程图: 或者 12"/>
          <p:cNvSpPr/>
          <p:nvPr userDrawn="1">
            <p:custDataLst>
              <p:tags r:id="rId13"/>
            </p:custDataLst>
          </p:nvPr>
        </p:nvSpPr>
        <p:spPr>
          <a:xfrm>
            <a:off x="11713845" y="5336222"/>
            <a:ext cx="266700" cy="266700"/>
          </a:xfrm>
          <a:prstGeom prst="flowChartOr">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64.xml"/><Relationship Id="rId23" Type="http://schemas.openxmlformats.org/officeDocument/2006/relationships/tags" Target="../tags/tag163.xml"/><Relationship Id="rId22" Type="http://schemas.openxmlformats.org/officeDocument/2006/relationships/tags" Target="../tags/tag162.xml"/><Relationship Id="rId21" Type="http://schemas.openxmlformats.org/officeDocument/2006/relationships/tags" Target="../tags/tag161.xml"/><Relationship Id="rId20" Type="http://schemas.openxmlformats.org/officeDocument/2006/relationships/tags" Target="../tags/tag160.xml"/><Relationship Id="rId2" Type="http://schemas.openxmlformats.org/officeDocument/2006/relationships/slideLayout" Target="../slideLayouts/slideLayout13.xml"/><Relationship Id="rId19" Type="http://schemas.openxmlformats.org/officeDocument/2006/relationships/tags" Target="../tags/tag159.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baseline="0">
                <a:solidFill>
                  <a:schemeClr val="tx1">
                    <a:lumMod val="50000"/>
                    <a:lumOff val="50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baseline="0">
                <a:solidFill>
                  <a:schemeClr val="tx1">
                    <a:lumMod val="50000"/>
                    <a:lumOff val="50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baseline="0">
                <a:solidFill>
                  <a:schemeClr val="tx1">
                    <a:lumMod val="50000"/>
                    <a:lumOff val="50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副标题 2"/>
          <p:cNvSpPr>
            <a:spLocks noGrp="1"/>
          </p:cNvSpPr>
          <p:nvPr/>
        </p:nvSpPr>
        <p:spPr>
          <a:xfrm>
            <a:off x="1524000" y="3602038"/>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zh-CN" altLang="en-US" sz="2800" b="1">
              <a:solidFill>
                <a:schemeClr val="tx2">
                  <a:lumMod val="50000"/>
                </a:schemeClr>
              </a:solidFill>
            </a:endParaRPr>
          </a:p>
          <a:p>
            <a:pPr algn="l"/>
            <a:r>
              <a:rPr lang="zh-CN" altLang="en-US" sz="2800" b="1">
                <a:solidFill>
                  <a:srgbClr val="7030A0"/>
                </a:solidFill>
              </a:rPr>
              <a:t>李艳红</a:t>
            </a:r>
            <a:r>
              <a:rPr lang="en-US" altLang="zh-CN" sz="2800" b="1">
                <a:solidFill>
                  <a:srgbClr val="7030A0"/>
                </a:solidFill>
              </a:rPr>
              <a:t> 13604031809</a:t>
            </a:r>
            <a:endParaRPr lang="zh-CN" altLang="en-US" sz="2800" b="1">
              <a:solidFill>
                <a:srgbClr val="7030A0"/>
              </a:solidFill>
            </a:endParaRPr>
          </a:p>
          <a:p>
            <a:pPr algn="l"/>
            <a:r>
              <a:rPr lang="zh-CN" altLang="en-US" sz="2800" b="1">
                <a:solidFill>
                  <a:srgbClr val="7030A0"/>
                </a:solidFill>
              </a:rPr>
              <a:t>辽宁省生态环境监测中心</a:t>
            </a:r>
            <a:endParaRPr lang="zh-CN" altLang="en-US" sz="2800" b="1">
              <a:solidFill>
                <a:srgbClr val="7030A0"/>
              </a:solidFill>
            </a:endParaRPr>
          </a:p>
          <a:p>
            <a:endParaRPr lang="zh-CN" altLang="en-US" sz="2800" b="1">
              <a:solidFill>
                <a:srgbClr val="7030A0"/>
              </a:solidFill>
            </a:endParaRPr>
          </a:p>
        </p:txBody>
      </p:sp>
      <p:sp>
        <p:nvSpPr>
          <p:cNvPr id="5" name="标题 4"/>
          <p:cNvSpPr>
            <a:spLocks noGrp="1"/>
          </p:cNvSpPr>
          <p:nvPr>
            <p:ph type="ctrTitle"/>
            <p:custDataLst>
              <p:tags r:id="rId1"/>
            </p:custDataLst>
          </p:nvPr>
        </p:nvSpPr>
        <p:spPr>
          <a:xfrm>
            <a:off x="713740" y="687070"/>
            <a:ext cx="11644630" cy="2035175"/>
          </a:xfrm>
        </p:spPr>
        <p:txBody>
          <a:bodyPr>
            <a:normAutofit/>
          </a:bodyPr>
          <a:p>
            <a:r>
              <a:rPr lang="zh-CN" altLang="en-US" sz="4800">
                <a:solidFill>
                  <a:srgbClr val="7030A0"/>
                </a:solidFill>
                <a:sym typeface="+mn-ea"/>
              </a:rPr>
              <a:t>实验室管理风险探讨及能力提升建议</a:t>
            </a:r>
            <a:endParaRPr lang="zh-CN" altLang="en-US" sz="4800">
              <a:solidFill>
                <a:srgbClr val="7030A0"/>
              </a:solidFill>
              <a:sym typeface="+mn-ea"/>
            </a:endParaRPr>
          </a:p>
        </p:txBody>
      </p:sp>
      <p:sp>
        <p:nvSpPr>
          <p:cNvPr id="15" name="内容占位符 14"/>
          <p:cNvSpPr>
            <a:spLocks noGrp="1"/>
          </p:cNvSpPr>
          <p:nvPr>
            <p:ph sz="quarter" idx="14"/>
            <p:custDataLst>
              <p:tags r:id="rId2"/>
            </p:custDataLst>
          </p:nvPr>
        </p:nvSpPr>
        <p:spPr>
          <a:xfrm>
            <a:off x="1524000" y="5375910"/>
            <a:ext cx="4523740" cy="812165"/>
          </a:xfrm>
        </p:spPr>
        <p:txBody>
          <a:bodyPr/>
          <a:p>
            <a:r>
              <a:rPr lang="en-US" altLang="zh-CN" sz="2000" dirty="0">
                <a:solidFill>
                  <a:srgbClr val="7030A0"/>
                </a:solidFill>
              </a:rPr>
              <a:t>2023</a:t>
            </a:r>
            <a:r>
              <a:rPr lang="zh-CN" altLang="en-US" sz="2000" dirty="0">
                <a:solidFill>
                  <a:srgbClr val="7030A0"/>
                </a:solidFill>
              </a:rPr>
              <a:t>年</a:t>
            </a:r>
            <a:r>
              <a:rPr lang="en-US" altLang="zh-CN" sz="2000" dirty="0">
                <a:solidFill>
                  <a:srgbClr val="7030A0"/>
                </a:solidFill>
              </a:rPr>
              <a:t>10</a:t>
            </a:r>
            <a:r>
              <a:rPr lang="zh-CN" altLang="en-US" sz="2000" dirty="0">
                <a:solidFill>
                  <a:srgbClr val="7030A0"/>
                </a:solidFill>
              </a:rPr>
              <a:t>月</a:t>
            </a:r>
            <a:endParaRPr lang="zh-CN" altLang="en-US" sz="2000" dirty="0">
              <a:solidFill>
                <a:srgbClr val="7030A0"/>
              </a:solidFill>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p:sp>
        <p:nvSpPr>
          <p:cNvPr id="3" name="标题 2"/>
          <p:cNvSpPr>
            <a:spLocks noGrp="1"/>
          </p:cNvSpPr>
          <p:nvPr>
            <p:ph type="title"/>
          </p:nvPr>
        </p:nvSpPr>
        <p:spPr>
          <a:xfrm>
            <a:off x="657860" y="297815"/>
            <a:ext cx="10414000" cy="621665"/>
          </a:xfrm>
        </p:spPr>
        <p:txBody>
          <a:bodyPr>
            <a:noAutofit/>
            <a:scene3d>
              <a:camera prst="orthographicFront"/>
              <a:lightRig rig="threePt" dir="t"/>
            </a:scene3d>
          </a:bodyPr>
          <a:p>
            <a:r>
              <a:rPr lang="zh-CN" altLang="en-US" sz="4800">
                <a:solidFill>
                  <a:schemeClr val="accent1"/>
                </a:solidFill>
                <a:effectLst>
                  <a:outerShdw blurRad="38100" dist="25400" dir="5400000" algn="ctr" rotWithShape="0">
                    <a:srgbClr val="6E747A">
                      <a:alpha val="43000"/>
                    </a:srgbClr>
                  </a:outerShdw>
                </a:effectLst>
              </a:rPr>
              <a:t>（七） 诚信服务监督的问题与风险</a:t>
            </a:r>
            <a:endParaRPr lang="zh-CN" altLang="en-US" sz="4800">
              <a:solidFill>
                <a:schemeClr val="accent1"/>
              </a:solidFill>
              <a:effectLst>
                <a:outerShdw blurRad="38100" dist="25400" dir="5400000" algn="ctr" rotWithShape="0">
                  <a:srgbClr val="6E747A">
                    <a:alpha val="43000"/>
                  </a:srgbClr>
                </a:outerShdw>
              </a:effectLst>
            </a:endParaRPr>
          </a:p>
        </p:txBody>
      </p:sp>
      <p:sp>
        <p:nvSpPr>
          <p:cNvPr id="100" name="文本框 99"/>
          <p:cNvSpPr txBox="1"/>
          <p:nvPr/>
        </p:nvSpPr>
        <p:spPr>
          <a:xfrm>
            <a:off x="839470" y="1852930"/>
            <a:ext cx="10340340" cy="3784600"/>
          </a:xfrm>
          <a:prstGeom prst="rect">
            <a:avLst/>
          </a:prstGeom>
          <a:noFill/>
          <a:ln w="9525">
            <a:noFill/>
          </a:ln>
        </p:spPr>
        <p:txBody>
          <a:bodyPr wrap="square">
            <a:spAutoFit/>
            <a:scene3d>
              <a:camera prst="orthographicFront"/>
              <a:lightRig rig="threePt" dir="t"/>
            </a:scene3d>
          </a:bodyPr>
          <a:p>
            <a:pPr marL="457200" indent="-457200">
              <a:lnSpc>
                <a:spcPct val="150000"/>
              </a:lnSpc>
              <a:buFont typeface="Wingdings" panose="05000000000000000000" charset="0"/>
              <a:buChar char="u"/>
            </a:pPr>
            <a:r>
              <a:rPr lang="zh-CN" sz="32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个别实验室诚信服务制度、实验室资质、经批准的检验检测能力、办事程序、收费标准等未向客户公开。</a:t>
            </a:r>
            <a:endParaRPr lang="zh-CN" sz="32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endParaRPr>
          </a:p>
          <a:p>
            <a:pPr marL="457200" indent="-457200">
              <a:lnSpc>
                <a:spcPct val="150000"/>
              </a:lnSpc>
              <a:buFont typeface="Wingdings" panose="05000000000000000000" charset="0"/>
              <a:buChar char="u"/>
            </a:pPr>
            <a:r>
              <a:rPr lang="zh-CN" sz="32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无客户意见反馈地点标识及措施。</a:t>
            </a:r>
            <a:endParaRPr lang="zh-CN" sz="32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endParaRPr>
          </a:p>
          <a:p>
            <a:pPr marL="457200" indent="-457200">
              <a:lnSpc>
                <a:spcPct val="150000"/>
              </a:lnSpc>
              <a:buFont typeface="Wingdings" panose="05000000000000000000" charset="0"/>
              <a:buChar char="u"/>
            </a:pPr>
            <a:r>
              <a:rPr lang="zh-CN" sz="32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缺少主动征求客户意见并进行分析评价的记录资料。</a:t>
            </a:r>
            <a:endParaRPr lang="zh-CN" sz="32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endParaRPr>
          </a:p>
          <a:p>
            <a:pPr marL="457200" indent="-457200">
              <a:lnSpc>
                <a:spcPct val="150000"/>
              </a:lnSpc>
              <a:buFont typeface="Wingdings" panose="05000000000000000000" charset="0"/>
              <a:buChar char="u"/>
            </a:pPr>
            <a:r>
              <a:rPr lang="zh-CN" sz="32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未制定食品检验机构回避制度。</a:t>
            </a:r>
            <a:endParaRPr lang="zh-CN" altLang="en-US" sz="32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3" name="标题 2"/>
          <p:cNvSpPr>
            <a:spLocks noGrp="1"/>
          </p:cNvSpPr>
          <p:nvPr>
            <p:ph type="title"/>
          </p:nvPr>
        </p:nvSpPr>
        <p:spPr>
          <a:xfrm>
            <a:off x="657860" y="297815"/>
            <a:ext cx="10984865" cy="621665"/>
          </a:xfrm>
        </p:spPr>
        <p:txBody>
          <a:bodyPr>
            <a:noAutofit/>
            <a:scene3d>
              <a:camera prst="orthographicFront"/>
              <a:lightRig rig="threePt" dir="t"/>
            </a:scene3d>
          </a:bodyPr>
          <a:p>
            <a:r>
              <a:rPr lang="zh-CN" altLang="en-US" sz="4400">
                <a:solidFill>
                  <a:schemeClr val="accent1"/>
                </a:solidFill>
                <a:effectLst>
                  <a:outerShdw blurRad="38100" dist="25400" dir="5400000" algn="ctr" rotWithShape="0">
                    <a:srgbClr val="6E747A">
                      <a:alpha val="43000"/>
                    </a:srgbClr>
                  </a:outerShdw>
                </a:effectLst>
              </a:rPr>
              <a:t>（八） 检测报告、原始记录的问题与风险</a:t>
            </a:r>
            <a:endParaRPr lang="zh-CN" altLang="en-US" sz="4400">
              <a:solidFill>
                <a:schemeClr val="accent1"/>
              </a:solidFill>
              <a:effectLst>
                <a:outerShdw blurRad="38100" dist="25400" dir="5400000" algn="ctr" rotWithShape="0">
                  <a:srgbClr val="6E747A">
                    <a:alpha val="43000"/>
                  </a:srgbClr>
                </a:outerShdw>
              </a:effectLst>
            </a:endParaRPr>
          </a:p>
        </p:txBody>
      </p:sp>
      <p:sp>
        <p:nvSpPr>
          <p:cNvPr id="5" name="文本框 4"/>
          <p:cNvSpPr txBox="1"/>
          <p:nvPr/>
        </p:nvSpPr>
        <p:spPr>
          <a:xfrm>
            <a:off x="824865" y="1454150"/>
            <a:ext cx="11061700" cy="4707890"/>
          </a:xfrm>
          <a:prstGeom prst="rect">
            <a:avLst/>
          </a:prstGeom>
          <a:noFill/>
        </p:spPr>
        <p:txBody>
          <a:bodyPr wrap="square" rtlCol="0">
            <a:spAutoFit/>
          </a:bodyPr>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1、部分试验室报告信息内容未按评审准则标准规范要求涵盖应有的信息，无样品状态描述，</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 </a:t>
            </a:r>
            <a:r>
              <a:rPr lang="en-US" altLang="zh-CN" sz="2000" b="1">
                <a:solidFill>
                  <a:schemeClr val="accent1"/>
                </a:solidFill>
                <a:effectLst>
                  <a:outerShdw blurRad="38100" dist="25400" dir="5400000" algn="ctr" rotWithShape="0">
                    <a:srgbClr val="6E747A">
                      <a:alpha val="43000"/>
                    </a:srgbClr>
                  </a:outerShdw>
                </a:effectLst>
              </a:rPr>
              <a:t>    </a:t>
            </a:r>
            <a:r>
              <a:rPr lang="zh-CN" altLang="en-US" sz="2000" b="1">
                <a:solidFill>
                  <a:schemeClr val="accent1"/>
                </a:solidFill>
                <a:effectLst>
                  <a:outerShdw blurRad="38100" dist="25400" dir="5400000" algn="ctr" rotWithShape="0">
                    <a:srgbClr val="6E747A">
                      <a:alpha val="43000"/>
                    </a:srgbClr>
                  </a:outerShdw>
                </a:effectLst>
              </a:rPr>
              <a:t>缺少所用仪器设备信息。</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2、检验依据不具体不明确。</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3、检验报告的技术要求栏内未填写相关检测项目的标准限值，缺少单项判定依据。</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4、无结束标识，无骑缝章。</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5、检验报告对应的原始记录等无编号。</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6、部分检验原始记录没有填写试验日期，无制样试验人员签名，有随意涂改现象。</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7、报告副本存档不完整，同一编号的委托书、抽样单、流转卡和原始记录分别归档。</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8、检测报告中样品编号与“采样检验协议书/采样记录”中的样品编号不一致。</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9、检测报告由非授权签字人批准。</a:t>
            </a:r>
            <a:endParaRPr lang="zh-CN" altLang="en-US" sz="2000" b="1">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p:sp>
        <p:nvSpPr>
          <p:cNvPr id="3" name="标题 2"/>
          <p:cNvSpPr>
            <a:spLocks noGrp="1"/>
          </p:cNvSpPr>
          <p:nvPr>
            <p:ph type="title"/>
          </p:nvPr>
        </p:nvSpPr>
        <p:spPr>
          <a:xfrm>
            <a:off x="657860" y="297815"/>
            <a:ext cx="10414000" cy="621665"/>
          </a:xfrm>
        </p:spPr>
        <p:txBody>
          <a:bodyPr>
            <a:noAutofit/>
            <a:scene3d>
              <a:camera prst="orthographicFront"/>
              <a:lightRig rig="threePt" dir="t"/>
            </a:scene3d>
          </a:bodyPr>
          <a:p>
            <a:r>
              <a:rPr lang="zh-CN" altLang="en-US" sz="4800">
                <a:solidFill>
                  <a:schemeClr val="accent1"/>
                </a:solidFill>
                <a:effectLst>
                  <a:outerShdw blurRad="38100" dist="25400" dir="5400000" algn="ctr" rotWithShape="0">
                    <a:srgbClr val="6E747A">
                      <a:alpha val="43000"/>
                    </a:srgbClr>
                  </a:outerShdw>
                </a:effectLst>
              </a:rPr>
              <a:t>（九）内部审核的问题与风险</a:t>
            </a:r>
            <a:endParaRPr lang="zh-CN" altLang="en-US" sz="4800">
              <a:solidFill>
                <a:schemeClr val="accent1"/>
              </a:solidFill>
              <a:effectLst>
                <a:outerShdw blurRad="38100" dist="25400" dir="5400000" algn="ctr" rotWithShape="0">
                  <a:srgbClr val="6E747A">
                    <a:alpha val="43000"/>
                  </a:srgbClr>
                </a:outerShdw>
              </a:effectLst>
            </a:endParaRPr>
          </a:p>
        </p:txBody>
      </p:sp>
      <p:sp>
        <p:nvSpPr>
          <p:cNvPr id="100" name="文本框 99"/>
          <p:cNvSpPr txBox="1"/>
          <p:nvPr/>
        </p:nvSpPr>
        <p:spPr>
          <a:xfrm>
            <a:off x="839470" y="1616075"/>
            <a:ext cx="10340340" cy="4523105"/>
          </a:xfrm>
          <a:prstGeom prst="rect">
            <a:avLst/>
          </a:prstGeom>
          <a:noFill/>
          <a:ln w="9525">
            <a:noFill/>
          </a:ln>
        </p:spPr>
        <p:txBody>
          <a:bodyPr wrap="square">
            <a:spAutoFit/>
            <a:scene3d>
              <a:camera prst="orthographicFront"/>
              <a:lightRig rig="threePt" dir="t"/>
            </a:scene3d>
          </a:bodyPr>
          <a:p>
            <a:pPr marL="342900" indent="-342900">
              <a:lnSpc>
                <a:spcPct val="150000"/>
              </a:lnSpc>
              <a:buFont typeface="Wingdings" panose="05000000000000000000" charset="0"/>
              <a:buChar char="p"/>
            </a:pPr>
            <a:r>
              <a:rPr lang="zh-CN" sz="24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个别实验室主要表现在内审计划内容不具体，未能按计划开展内部审核，内审工作没有覆盖管理体系的所有要素和部门，如管理层等。</a:t>
            </a:r>
            <a:endParaRPr lang="zh-CN" sz="24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endParaRPr>
          </a:p>
          <a:p>
            <a:pPr marL="342900" indent="-342900">
              <a:lnSpc>
                <a:spcPct val="150000"/>
              </a:lnSpc>
              <a:buFont typeface="Wingdings" panose="05000000000000000000" charset="0"/>
              <a:buChar char="p"/>
            </a:pPr>
            <a:r>
              <a:rPr lang="zh-CN" sz="24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内审人员未取得内审员证，内审检查表缺乏针对性，检查表中检查情况描述过于笼统，对发现的不符合项缺乏原因分析，开出的不符合项避重就轻，实际工作中存在对内部审核中发现的不符合问题未及时进行有效整改。</a:t>
            </a:r>
            <a:endParaRPr lang="zh-CN" sz="24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endParaRPr>
          </a:p>
          <a:p>
            <a:pPr marL="342900" indent="-342900">
              <a:lnSpc>
                <a:spcPct val="150000"/>
              </a:lnSpc>
              <a:buFont typeface="Wingdings" panose="05000000000000000000" charset="0"/>
              <a:buChar char="p"/>
            </a:pPr>
            <a:r>
              <a:rPr lang="zh-CN" sz="24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个别实验室管理评审输入不充分，对工作状况的分析不到位，评审报告敷衍了事，无评审结论，针对发现的问题不能制定有效的改进措施以及改进措施结果未得到验证。</a:t>
            </a:r>
            <a:endParaRPr lang="zh-CN" sz="2400" b="1">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3" name="标题 2"/>
          <p:cNvSpPr>
            <a:spLocks noGrp="1"/>
          </p:cNvSpPr>
          <p:nvPr>
            <p:ph type="title"/>
          </p:nvPr>
        </p:nvSpPr>
        <p:spPr>
          <a:xfrm>
            <a:off x="657860" y="297815"/>
            <a:ext cx="10984865" cy="621665"/>
          </a:xfrm>
        </p:spPr>
        <p:txBody>
          <a:bodyPr>
            <a:noAutofit/>
            <a:scene3d>
              <a:camera prst="orthographicFront"/>
              <a:lightRig rig="threePt" dir="t"/>
            </a:scene3d>
          </a:bodyPr>
          <a:p>
            <a:r>
              <a:rPr lang="zh-CN" altLang="en-US" sz="4800">
                <a:solidFill>
                  <a:schemeClr val="accent1"/>
                </a:solidFill>
                <a:effectLst>
                  <a:outerShdw blurRad="38100" dist="25400" dir="5400000" algn="ctr" rotWithShape="0">
                    <a:srgbClr val="6E747A">
                      <a:alpha val="43000"/>
                    </a:srgbClr>
                  </a:outerShdw>
                </a:effectLst>
              </a:rPr>
              <a:t>（十） 内部监督的问题与风险</a:t>
            </a:r>
            <a:endParaRPr lang="zh-CN" altLang="en-US" sz="4800">
              <a:solidFill>
                <a:schemeClr val="accent1"/>
              </a:solidFill>
              <a:effectLst>
                <a:outerShdw blurRad="38100" dist="25400" dir="5400000" algn="ctr" rotWithShape="0">
                  <a:srgbClr val="6E747A">
                    <a:alpha val="43000"/>
                  </a:srgbClr>
                </a:outerShdw>
              </a:effectLst>
            </a:endParaRPr>
          </a:p>
        </p:txBody>
      </p:sp>
      <p:sp>
        <p:nvSpPr>
          <p:cNvPr id="5" name="文本框 4"/>
          <p:cNvSpPr txBox="1"/>
          <p:nvPr/>
        </p:nvSpPr>
        <p:spPr>
          <a:xfrm>
            <a:off x="824865" y="1454150"/>
            <a:ext cx="11061700" cy="5077460"/>
          </a:xfrm>
          <a:prstGeom prst="rect">
            <a:avLst/>
          </a:prstGeom>
          <a:noFill/>
        </p:spPr>
        <p:txBody>
          <a:bodyPr wrap="square" rtlCol="0">
            <a:spAutoFit/>
          </a:bodyPr>
          <a:p>
            <a:pPr indent="0">
              <a:lnSpc>
                <a:spcPct val="150000"/>
              </a:lnSpc>
              <a:buNone/>
            </a:pPr>
            <a:r>
              <a:rPr lang="zh-CN" altLang="en-US" sz="2400" b="1">
                <a:solidFill>
                  <a:schemeClr val="accent1"/>
                </a:solidFill>
                <a:effectLst>
                  <a:outerShdw blurRad="38100" dist="25400" dir="5400000" algn="ctr" rotWithShape="0">
                    <a:srgbClr val="6E747A">
                      <a:alpha val="43000"/>
                    </a:srgbClr>
                  </a:outerShdw>
                </a:effectLst>
              </a:rPr>
              <a:t>1、监督工作在个别实验室未发挥应有的作用。主要表现在缺少监督员任命文件，监督员数量不足，监督员的专业能力不能覆盖所涉及的检测领域。</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400" b="1">
                <a:solidFill>
                  <a:schemeClr val="accent1"/>
                </a:solidFill>
                <a:effectLst>
                  <a:outerShdw blurRad="38100" dist="25400" dir="5400000" algn="ctr" rotWithShape="0">
                    <a:srgbClr val="6E747A">
                      <a:alpha val="43000"/>
                    </a:srgbClr>
                  </a:outerShdw>
                </a:effectLst>
              </a:rPr>
              <a:t>2、体系文件中无监督工作的要求和程序，未制定监督工作计划，不重视日常监督，对监督中发现的问题未分析原因制定纠正措施，或实施纠正措施后未进行效果验证。</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400" b="1">
                <a:solidFill>
                  <a:schemeClr val="accent1"/>
                </a:solidFill>
                <a:effectLst>
                  <a:outerShdw blurRad="38100" dist="25400" dir="5400000" algn="ctr" rotWithShape="0">
                    <a:srgbClr val="6E747A">
                      <a:alpha val="43000"/>
                    </a:srgbClr>
                  </a:outerShdw>
                </a:effectLst>
              </a:rPr>
              <a:t>3、一些实验室未建立和实施对在用标准进行不间断跟踪和定期清理检查的标准查新制度，检验中仍然使用过期作废标准。</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400" b="1">
                <a:solidFill>
                  <a:schemeClr val="accent1"/>
                </a:solidFill>
                <a:effectLst>
                  <a:outerShdw blurRad="38100" dist="25400" dir="5400000" algn="ctr" rotWithShape="0">
                    <a:srgbClr val="6E747A">
                      <a:alpha val="43000"/>
                    </a:srgbClr>
                  </a:outerShdw>
                </a:effectLst>
              </a:rPr>
              <a:t>4、有相当一部分实验室未做标准变更确认，未及时到资质认定管理部门办理标准变更手续。</a:t>
            </a:r>
            <a:endParaRPr lang="zh-CN" altLang="en-US" sz="2400" b="1">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p:sp>
        <p:nvSpPr>
          <p:cNvPr id="3" name="标题 2"/>
          <p:cNvSpPr>
            <a:spLocks noGrp="1"/>
          </p:cNvSpPr>
          <p:nvPr>
            <p:ph type="title"/>
          </p:nvPr>
        </p:nvSpPr>
        <p:spPr>
          <a:xfrm>
            <a:off x="657860" y="297815"/>
            <a:ext cx="10984865" cy="621665"/>
          </a:xfrm>
        </p:spPr>
        <p:txBody>
          <a:bodyPr>
            <a:noAutofit/>
            <a:scene3d>
              <a:camera prst="orthographicFront"/>
              <a:lightRig rig="threePt" dir="t"/>
            </a:scene3d>
          </a:bodyPr>
          <a:p>
            <a:r>
              <a:rPr lang="zh-CN" altLang="en-US" sz="4800">
                <a:solidFill>
                  <a:schemeClr val="accent1"/>
                </a:solidFill>
                <a:effectLst>
                  <a:outerShdw blurRad="38100" dist="25400" dir="5400000" algn="ctr" rotWithShape="0">
                    <a:srgbClr val="6E747A">
                      <a:alpha val="43000"/>
                    </a:srgbClr>
                  </a:outerShdw>
                </a:effectLst>
              </a:rPr>
              <a:t>二、实验室管理能力提升建议</a:t>
            </a:r>
            <a:endParaRPr lang="zh-CN" altLang="en-US" sz="4800">
              <a:solidFill>
                <a:schemeClr val="accent1"/>
              </a:solidFill>
              <a:effectLst>
                <a:outerShdw blurRad="38100" dist="25400" dir="5400000" algn="ctr" rotWithShape="0">
                  <a:srgbClr val="6E747A">
                    <a:alpha val="43000"/>
                  </a:srgbClr>
                </a:outerShdw>
              </a:effectLst>
            </a:endParaRPr>
          </a:p>
        </p:txBody>
      </p:sp>
      <p:sp>
        <p:nvSpPr>
          <p:cNvPr id="5" name="文本框 4"/>
          <p:cNvSpPr txBox="1"/>
          <p:nvPr/>
        </p:nvSpPr>
        <p:spPr>
          <a:xfrm>
            <a:off x="824865" y="1454150"/>
            <a:ext cx="6003290" cy="5077460"/>
          </a:xfrm>
          <a:prstGeom prst="rect">
            <a:avLst/>
          </a:prstGeom>
          <a:noFill/>
        </p:spPr>
        <p:txBody>
          <a:bodyPr wrap="square" rtlCol="0">
            <a:spAutoFit/>
          </a:bodyPr>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1</a:t>
            </a:r>
            <a:r>
              <a:rPr lang="zh-CN" altLang="en-US" sz="2400" b="1">
                <a:solidFill>
                  <a:schemeClr val="accent1"/>
                </a:solidFill>
                <a:effectLst>
                  <a:outerShdw blurRad="38100" dist="25400" dir="5400000" algn="ctr" rotWithShape="0">
                    <a:srgbClr val="6E747A">
                      <a:alpha val="43000"/>
                    </a:srgbClr>
                  </a:outerShdw>
                </a:effectLst>
              </a:rPr>
              <a:t>、八大计划</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2</a:t>
            </a:r>
            <a:r>
              <a:rPr lang="zh-CN" altLang="en-US" sz="2400" b="1">
                <a:solidFill>
                  <a:schemeClr val="accent1"/>
                </a:solidFill>
                <a:effectLst>
                  <a:outerShdw blurRad="38100" dist="25400" dir="5400000" algn="ctr" rotWithShape="0">
                    <a:srgbClr val="6E747A">
                      <a:alpha val="43000"/>
                    </a:srgbClr>
                  </a:outerShdw>
                </a:effectLst>
              </a:rPr>
              <a:t>、四个唯一性标识</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3</a:t>
            </a:r>
            <a:r>
              <a:rPr lang="zh-CN" altLang="en-US" sz="2400" b="1">
                <a:solidFill>
                  <a:schemeClr val="accent1"/>
                </a:solidFill>
                <a:effectLst>
                  <a:outerShdw blurRad="38100" dist="25400" dir="5400000" algn="ctr" rotWithShape="0">
                    <a:srgbClr val="6E747A">
                      <a:alpha val="43000"/>
                    </a:srgbClr>
                  </a:outerShdw>
                </a:effectLst>
              </a:rPr>
              <a:t>、十大岗位设置</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4</a:t>
            </a:r>
            <a:r>
              <a:rPr lang="zh-CN" altLang="en-US" sz="2400" b="1">
                <a:solidFill>
                  <a:schemeClr val="accent1"/>
                </a:solidFill>
                <a:effectLst>
                  <a:outerShdw blurRad="38100" dist="25400" dir="5400000" algn="ctr" rotWithShape="0">
                    <a:srgbClr val="6E747A">
                      <a:alpha val="43000"/>
                    </a:srgbClr>
                  </a:outerShdw>
                </a:effectLst>
              </a:rPr>
              <a:t>、仪器旁边必有的</a:t>
            </a:r>
            <a:r>
              <a:rPr lang="en-US" altLang="zh-CN" sz="2400" b="1">
                <a:solidFill>
                  <a:schemeClr val="accent1"/>
                </a:solidFill>
                <a:effectLst>
                  <a:outerShdw blurRad="38100" dist="25400" dir="5400000" algn="ctr" rotWithShape="0">
                    <a:srgbClr val="6E747A">
                      <a:alpha val="43000"/>
                    </a:srgbClr>
                  </a:outerShdw>
                </a:effectLst>
              </a:rPr>
              <a:t>33211</a:t>
            </a:r>
            <a:r>
              <a:rPr lang="zh-CN" altLang="en-US" sz="2400" b="1">
                <a:solidFill>
                  <a:schemeClr val="accent1"/>
                </a:solidFill>
                <a:effectLst>
                  <a:outerShdw blurRad="38100" dist="25400" dir="5400000" algn="ctr" rotWithShape="0">
                    <a:srgbClr val="6E747A">
                      <a:alpha val="43000"/>
                    </a:srgbClr>
                  </a:outerShdw>
                </a:effectLst>
              </a:rPr>
              <a:t>要素</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5</a:t>
            </a:r>
            <a:r>
              <a:rPr lang="zh-CN" altLang="en-US" sz="2400" b="1">
                <a:solidFill>
                  <a:schemeClr val="accent1"/>
                </a:solidFill>
                <a:effectLst>
                  <a:outerShdw blurRad="38100" dist="25400" dir="5400000" algn="ctr" rotWithShape="0">
                    <a:srgbClr val="6E747A">
                      <a:alpha val="43000"/>
                    </a:srgbClr>
                  </a:outerShdw>
                </a:effectLst>
              </a:rPr>
              <a:t>、技术委员会</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6</a:t>
            </a:r>
            <a:r>
              <a:rPr lang="zh-CN" altLang="en-US" sz="2400" b="1">
                <a:solidFill>
                  <a:schemeClr val="accent1"/>
                </a:solidFill>
                <a:effectLst>
                  <a:outerShdw blurRad="38100" dist="25400" dir="5400000" algn="ctr" rotWithShape="0">
                    <a:srgbClr val="6E747A">
                      <a:alpha val="43000"/>
                    </a:srgbClr>
                  </a:outerShdw>
                </a:effectLst>
              </a:rPr>
              <a:t>、电子文件和电子记录应做到</a:t>
            </a:r>
            <a:r>
              <a:rPr lang="en-US" altLang="zh-CN" sz="2400" b="1">
                <a:solidFill>
                  <a:schemeClr val="accent1"/>
                </a:solidFill>
                <a:effectLst>
                  <a:outerShdw blurRad="38100" dist="25400" dir="5400000" algn="ctr" rotWithShape="0">
                    <a:srgbClr val="6E747A">
                      <a:alpha val="43000"/>
                    </a:srgbClr>
                  </a:outerShdw>
                </a:effectLst>
              </a:rPr>
              <a:t>“</a:t>
            </a:r>
            <a:r>
              <a:rPr lang="zh-CN" altLang="en-US" sz="2400" b="1">
                <a:solidFill>
                  <a:schemeClr val="accent1"/>
                </a:solidFill>
                <a:effectLst>
                  <a:outerShdw blurRad="38100" dist="25400" dir="5400000" algn="ctr" rotWithShape="0">
                    <a:srgbClr val="6E747A">
                      <a:alpha val="43000"/>
                    </a:srgbClr>
                  </a:outerShdw>
                </a:effectLst>
              </a:rPr>
              <a:t>三个加</a:t>
            </a:r>
            <a:r>
              <a:rPr lang="en-US" altLang="zh-CN" sz="2400" b="1">
                <a:solidFill>
                  <a:schemeClr val="accent1"/>
                </a:solidFill>
                <a:effectLst>
                  <a:outerShdw blurRad="38100" dist="25400" dir="5400000" algn="ctr" rotWithShape="0">
                    <a:srgbClr val="6E747A">
                      <a:alpha val="43000"/>
                    </a:srgbClr>
                  </a:outerShdw>
                </a:effectLst>
              </a:rPr>
              <a:t>”</a:t>
            </a:r>
            <a:endParaRPr lang="en-US" altLang="zh-CN" sz="2400" b="1">
              <a:solidFill>
                <a:schemeClr val="accent1"/>
              </a:solidFill>
              <a:effectLst>
                <a:outerShdw blurRad="38100" dist="25400" dir="5400000" algn="ctr" rotWithShape="0">
                  <a:srgbClr val="6E747A">
                    <a:alpha val="43000"/>
                  </a:srgbClr>
                </a:outerShdw>
              </a:effectLst>
            </a:endParaRPr>
          </a:p>
          <a:p>
            <a:pPr indent="0">
              <a:lnSpc>
                <a:spcPct val="150000"/>
              </a:lnSpc>
              <a:buNone/>
            </a:pPr>
            <a:endParaRPr lang="zh-CN" altLang="en-US" sz="2400" b="1">
              <a:solidFill>
                <a:schemeClr val="accent1"/>
              </a:solidFill>
              <a:effectLst>
                <a:outerShdw blurRad="38100" dist="25400" dir="5400000" algn="ctr" rotWithShape="0">
                  <a:srgbClr val="6E747A">
                    <a:alpha val="43000"/>
                  </a:srgbClr>
                </a:outerShdw>
              </a:effectLst>
            </a:endParaRPr>
          </a:p>
        </p:txBody>
      </p:sp>
      <p:sp>
        <p:nvSpPr>
          <p:cNvPr id="2" name="文本框 1"/>
          <p:cNvSpPr txBox="1"/>
          <p:nvPr/>
        </p:nvSpPr>
        <p:spPr>
          <a:xfrm>
            <a:off x="6463030" y="1454150"/>
            <a:ext cx="4143375" cy="5077460"/>
          </a:xfrm>
          <a:prstGeom prst="rect">
            <a:avLst/>
          </a:prstGeom>
          <a:noFill/>
        </p:spPr>
        <p:txBody>
          <a:bodyPr wrap="square" rtlCol="0">
            <a:spAutoFit/>
          </a:bodyPr>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7</a:t>
            </a:r>
            <a:r>
              <a:rPr lang="zh-CN" altLang="en-US" sz="2400" b="1">
                <a:solidFill>
                  <a:schemeClr val="accent1"/>
                </a:solidFill>
                <a:effectLst>
                  <a:outerShdw blurRad="38100" dist="25400" dir="5400000" algn="ctr" rotWithShape="0">
                    <a:srgbClr val="6E747A">
                      <a:alpha val="43000"/>
                    </a:srgbClr>
                  </a:outerShdw>
                </a:effectLst>
              </a:rPr>
              <a:t>、三种更改</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8</a:t>
            </a:r>
            <a:r>
              <a:rPr lang="zh-CN" altLang="en-US" sz="2400" b="1">
                <a:solidFill>
                  <a:schemeClr val="accent1"/>
                </a:solidFill>
                <a:effectLst>
                  <a:outerShdw blurRad="38100" dist="25400" dir="5400000" algn="ctr" rotWithShape="0">
                    <a:srgbClr val="6E747A">
                      <a:alpha val="43000"/>
                    </a:srgbClr>
                  </a:outerShdw>
                </a:effectLst>
              </a:rPr>
              <a:t>、单位关键岗位</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9</a:t>
            </a:r>
            <a:r>
              <a:rPr lang="zh-CN" altLang="en-US" sz="2400" b="1">
                <a:solidFill>
                  <a:schemeClr val="accent1"/>
                </a:solidFill>
                <a:effectLst>
                  <a:outerShdw blurRad="38100" dist="25400" dir="5400000" algn="ctr" rotWithShape="0">
                    <a:srgbClr val="6E747A">
                      <a:alpha val="43000"/>
                    </a:srgbClr>
                  </a:outerShdw>
                </a:effectLst>
              </a:rPr>
              <a:t>、实验室需要授权的</a:t>
            </a:r>
            <a:r>
              <a:rPr lang="en-US" altLang="zh-CN" sz="2400" b="1">
                <a:solidFill>
                  <a:schemeClr val="accent1"/>
                </a:solidFill>
                <a:effectLst>
                  <a:outerShdw blurRad="38100" dist="25400" dir="5400000" algn="ctr" rotWithShape="0">
                    <a:srgbClr val="6E747A">
                      <a:alpha val="43000"/>
                    </a:srgbClr>
                  </a:outerShdw>
                </a:effectLst>
              </a:rPr>
              <a:t>5</a:t>
            </a:r>
            <a:r>
              <a:rPr lang="zh-CN" altLang="en-US" sz="2400" b="1">
                <a:solidFill>
                  <a:schemeClr val="accent1"/>
                </a:solidFill>
                <a:effectLst>
                  <a:outerShdw blurRad="38100" dist="25400" dir="5400000" algn="ctr" rotWithShape="0">
                    <a:srgbClr val="6E747A">
                      <a:alpha val="43000"/>
                    </a:srgbClr>
                  </a:outerShdw>
                </a:effectLst>
              </a:rPr>
              <a:t>类人</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10</a:t>
            </a:r>
            <a:r>
              <a:rPr lang="zh-CN" altLang="en-US" sz="2400" b="1">
                <a:solidFill>
                  <a:schemeClr val="accent1"/>
                </a:solidFill>
                <a:effectLst>
                  <a:outerShdw blurRad="38100" dist="25400" dir="5400000" algn="ctr" rotWithShape="0">
                    <a:srgbClr val="6E747A">
                      <a:alpha val="43000"/>
                    </a:srgbClr>
                  </a:outerShdw>
                </a:effectLst>
              </a:rPr>
              <a:t>、人员培训五种形式</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11</a:t>
            </a:r>
            <a:r>
              <a:rPr lang="zh-CN" altLang="en-US" sz="2400" b="1">
                <a:solidFill>
                  <a:schemeClr val="accent1"/>
                </a:solidFill>
                <a:effectLst>
                  <a:outerShdw blurRad="38100" dist="25400" dir="5400000" algn="ctr" rotWithShape="0">
                    <a:srgbClr val="6E747A">
                      <a:alpha val="43000"/>
                    </a:srgbClr>
                  </a:outerShdw>
                </a:effectLst>
              </a:rPr>
              <a:t>、期间核查的方式</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200000"/>
              </a:lnSpc>
              <a:buNone/>
            </a:pPr>
            <a:r>
              <a:rPr lang="en-US" altLang="zh-CN" sz="2400" b="1">
                <a:solidFill>
                  <a:schemeClr val="accent1"/>
                </a:solidFill>
                <a:effectLst>
                  <a:outerShdw blurRad="38100" dist="25400" dir="5400000" algn="ctr" rotWithShape="0">
                    <a:srgbClr val="6E747A">
                      <a:alpha val="43000"/>
                    </a:srgbClr>
                  </a:outerShdw>
                </a:effectLst>
              </a:rPr>
              <a:t>12</a:t>
            </a:r>
            <a:r>
              <a:rPr lang="zh-CN" altLang="en-US" sz="2400" b="1">
                <a:solidFill>
                  <a:schemeClr val="accent1"/>
                </a:solidFill>
                <a:effectLst>
                  <a:outerShdw blurRad="38100" dist="25400" dir="5400000" algn="ctr" rotWithShape="0">
                    <a:srgbClr val="6E747A">
                      <a:alpha val="43000"/>
                    </a:srgbClr>
                  </a:outerShdw>
                </a:effectLst>
              </a:rPr>
              <a:t>、实验室需持证上岗人员</a:t>
            </a:r>
            <a:endParaRPr lang="zh-CN" altLang="en-US" sz="2400" b="1">
              <a:solidFill>
                <a:schemeClr val="accent1"/>
              </a:solidFill>
              <a:effectLst>
                <a:outerShdw blurRad="38100" dist="25400" dir="5400000" algn="ctr" rotWithShape="0">
                  <a:srgbClr val="6E747A">
                    <a:alpha val="43000"/>
                  </a:srgbClr>
                </a:outerShdw>
              </a:effectLst>
            </a:endParaRPr>
          </a:p>
          <a:p>
            <a:pPr indent="0">
              <a:lnSpc>
                <a:spcPct val="150000"/>
              </a:lnSpc>
              <a:buNone/>
            </a:pPr>
            <a:endParaRPr lang="zh-CN" altLang="en-US" sz="2400" b="1">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5" name="Line 7"/>
          <p:cNvSpPr/>
          <p:nvPr/>
        </p:nvSpPr>
        <p:spPr>
          <a:xfrm>
            <a:off x="1666558" y="1282700"/>
            <a:ext cx="9144000" cy="0"/>
          </a:xfrm>
          <a:prstGeom prst="line">
            <a:avLst/>
          </a:prstGeom>
          <a:ln w="9525" cap="flat" cmpd="sng">
            <a:solidFill>
              <a:srgbClr val="3F6165"/>
            </a:solidFill>
            <a:prstDash val="solid"/>
            <a:headEnd type="none" w="med" len="med"/>
            <a:tailEnd type="none" w="med" len="med"/>
          </a:ln>
        </p:spPr>
      </p:sp>
      <p:sp>
        <p:nvSpPr>
          <p:cNvPr id="3076" name="标题 1"/>
          <p:cNvSpPr txBox="1"/>
          <p:nvPr/>
        </p:nvSpPr>
        <p:spPr>
          <a:xfrm>
            <a:off x="1327150" y="561658"/>
            <a:ext cx="9483725" cy="720725"/>
          </a:xfrm>
          <a:prstGeom prst="rect">
            <a:avLst/>
          </a:prstGeom>
          <a:noFill/>
          <a:ln w="9525">
            <a:noFill/>
          </a:ln>
        </p:spPr>
        <p:txBody>
          <a:bodyPr anchor="b" anchorCtr="0">
            <a:scene3d>
              <a:camera prst="orthographicFront"/>
              <a:lightRig rig="threePt" dir="t"/>
            </a:scene3d>
          </a:bodyPr>
          <a:p>
            <a:pPr algn="ctr"/>
            <a:r>
              <a:rPr lang="zh-CN" altLang="en-US" sz="48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rPr>
              <a:t>实验室资质认定技术评审主要依据</a:t>
            </a:r>
            <a:endParaRPr lang="zh-CN" altLang="en-US" sz="48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endParaRPr>
          </a:p>
        </p:txBody>
      </p:sp>
      <p:sp>
        <p:nvSpPr>
          <p:cNvPr id="3" name="标题 1"/>
          <p:cNvSpPr txBox="1"/>
          <p:nvPr/>
        </p:nvSpPr>
        <p:spPr>
          <a:xfrm>
            <a:off x="849630" y="1944370"/>
            <a:ext cx="10313670" cy="4072255"/>
          </a:xfrm>
          <a:prstGeom prst="rect">
            <a:avLst/>
          </a:prstGeom>
          <a:noFill/>
          <a:ln w="9525">
            <a:noFill/>
          </a:ln>
        </p:spPr>
        <p:txBody>
          <a:bodyPr anchor="t" anchorCtr="0">
            <a:scene3d>
              <a:camera prst="orthographicFront"/>
              <a:lightRig rig="threePt" dir="t"/>
            </a:scene3d>
          </a:bodyPr>
          <a:p>
            <a:pPr marL="571500" indent="-571500" algn="l">
              <a:lnSpc>
                <a:spcPct val="150000"/>
              </a:lnSpc>
              <a:buFont typeface="Wingdings" panose="05000000000000000000" charset="0"/>
              <a:buChar char="Ø"/>
            </a:pPr>
            <a:r>
              <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rPr>
              <a:t>《检验检测机构资质认定评审准则》</a:t>
            </a:r>
            <a:endPar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endParaRPr>
          </a:p>
          <a:p>
            <a:pPr marL="571500" indent="-571500" algn="l">
              <a:lnSpc>
                <a:spcPct val="150000"/>
              </a:lnSpc>
              <a:buFont typeface="Wingdings" panose="05000000000000000000" charset="0"/>
              <a:buChar char="Ø"/>
            </a:pPr>
            <a:r>
              <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rPr>
              <a:t>《检验检测机构资质认定能力评价检验检测机构通用要求》（RB/T 214-2017）</a:t>
            </a:r>
            <a:endPar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endParaRPr>
          </a:p>
          <a:p>
            <a:pPr marL="571500" indent="-571500" algn="l">
              <a:lnSpc>
                <a:spcPct val="150000"/>
              </a:lnSpc>
              <a:buFont typeface="Wingdings" panose="05000000000000000000" charset="0"/>
              <a:buChar char="Ø"/>
            </a:pPr>
            <a:r>
              <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rPr>
              <a:t>《检验检测机构资质认定生态环境监测机构评审补充要求》（国市监检测〔2018〕245号）</a:t>
            </a:r>
            <a:endPar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endParaRPr>
          </a:p>
          <a:p>
            <a:pPr algn="ctr"/>
            <a:endPar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Text Box 3"/>
          <p:cNvSpPr txBox="1">
            <a:spLocks noChangeArrowheads="1"/>
          </p:cNvSpPr>
          <p:nvPr/>
        </p:nvSpPr>
        <p:spPr bwMode="auto">
          <a:xfrm>
            <a:off x="2731135" y="2128838"/>
            <a:ext cx="3308350" cy="3857625"/>
          </a:xfrm>
          <a:prstGeom prst="rect">
            <a:avLst/>
          </a:prstGeom>
          <a:noFill/>
          <a:ln w="9525">
            <a:noFill/>
            <a:miter lim="800000"/>
          </a:ln>
        </p:spPr>
        <p:txBody>
          <a:bodyPr wrap="square" anchor="ctr">
            <a:spAutoFit/>
            <a:scene3d>
              <a:camera prst="orthographicFront"/>
              <a:lightRig rig="threePt" dir="t"/>
            </a:scene3d>
          </a:bodyPr>
          <a:lstStyle/>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仪器设备</a:t>
            </a:r>
            <a:endParaRPr kumimoji="0" 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实验室环境</a:t>
            </a:r>
            <a:endParaRPr kumimoji="0" 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标准和标准物质</a:t>
            </a:r>
            <a:endPar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化学药品及耗材</a:t>
            </a:r>
            <a:endPar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样品管理</a:t>
            </a:r>
            <a:endPar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a:p>
            <a:pPr marL="363855" marR="0" indent="-363855" defTabSz="914400" latinLnBrk="1">
              <a:lnSpc>
                <a:spcPct val="170000"/>
              </a:lnSpc>
              <a:buClr>
                <a:schemeClr val="tx1"/>
              </a:buClr>
              <a:buSzTx/>
              <a:buFont typeface="Arial" panose="020B0604020202020204" pitchFamily="34" charset="0"/>
              <a:buBlip>
                <a:blip r:embed="rId1"/>
              </a:buBlip>
              <a:defRPr/>
            </a:pPr>
            <a:endPar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p:txBody>
      </p:sp>
      <p:sp>
        <p:nvSpPr>
          <p:cNvPr id="3075" name="Line 7"/>
          <p:cNvSpPr/>
          <p:nvPr/>
        </p:nvSpPr>
        <p:spPr>
          <a:xfrm>
            <a:off x="1666558" y="1282700"/>
            <a:ext cx="9144000" cy="0"/>
          </a:xfrm>
          <a:prstGeom prst="line">
            <a:avLst/>
          </a:prstGeom>
          <a:ln w="9525" cap="flat" cmpd="sng">
            <a:solidFill>
              <a:srgbClr val="3F6165"/>
            </a:solidFill>
            <a:prstDash val="solid"/>
            <a:headEnd type="none" w="med" len="med"/>
            <a:tailEnd type="none" w="med" len="med"/>
          </a:ln>
        </p:spPr>
      </p:sp>
      <p:sp>
        <p:nvSpPr>
          <p:cNvPr id="3076" name="标题 1"/>
          <p:cNvSpPr txBox="1"/>
          <p:nvPr/>
        </p:nvSpPr>
        <p:spPr>
          <a:xfrm>
            <a:off x="1327150" y="561658"/>
            <a:ext cx="9483725" cy="720725"/>
          </a:xfrm>
          <a:prstGeom prst="rect">
            <a:avLst/>
          </a:prstGeom>
          <a:noFill/>
          <a:ln w="9525">
            <a:noFill/>
          </a:ln>
        </p:spPr>
        <p:txBody>
          <a:bodyPr anchor="b" anchorCtr="0">
            <a:scene3d>
              <a:camera prst="orthographicFront"/>
              <a:lightRig rig="threePt" dir="t"/>
            </a:scene3d>
          </a:bodyPr>
          <a:p>
            <a:pPr algn="ctr"/>
            <a:r>
              <a:rPr lang="zh-CN" altLang="en-US" sz="48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rPr>
              <a:t>主 要 内 容</a:t>
            </a:r>
            <a:endParaRPr lang="zh-CN" altLang="en-US" sz="48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endParaRPr>
          </a:p>
        </p:txBody>
      </p:sp>
      <p:sp>
        <p:nvSpPr>
          <p:cNvPr id="2" name="Text Box 3"/>
          <p:cNvSpPr txBox="1">
            <a:spLocks noChangeArrowheads="1"/>
          </p:cNvSpPr>
          <p:nvPr/>
        </p:nvSpPr>
        <p:spPr bwMode="auto">
          <a:xfrm>
            <a:off x="6852285" y="2219325"/>
            <a:ext cx="3308350" cy="3229610"/>
          </a:xfrm>
          <a:prstGeom prst="rect">
            <a:avLst/>
          </a:prstGeom>
          <a:noFill/>
          <a:ln w="9525">
            <a:noFill/>
            <a:miter lim="800000"/>
          </a:ln>
        </p:spPr>
        <p:txBody>
          <a:bodyPr wrap="square" anchor="ctr">
            <a:spAutoFit/>
            <a:scene3d>
              <a:camera prst="orthographicFront"/>
              <a:lightRig rig="threePt" dir="t"/>
            </a:scene3d>
          </a:bodyPr>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法律意识</a:t>
            </a:r>
            <a:endPar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诚信服务监督</a:t>
            </a:r>
            <a:endPar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报告记录</a:t>
            </a:r>
            <a:endPar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内审</a:t>
            </a:r>
            <a:endPar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a:p>
            <a:pPr marL="363855" marR="0" indent="-363855" defTabSz="914400" latinLnBrk="1">
              <a:lnSpc>
                <a:spcPct val="170000"/>
              </a:lnSpc>
              <a:buClr>
                <a:schemeClr val="tx1"/>
              </a:buClr>
              <a:buSzTx/>
              <a:buFont typeface="Arial" panose="020B0604020202020204" pitchFamily="34" charset="0"/>
              <a:buBlip>
                <a:blip r:embed="rId1"/>
              </a:buBlip>
              <a:defRPr/>
            </a:pPr>
            <a:r>
              <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rPr>
              <a:t>监督</a:t>
            </a:r>
            <a:endParaRPr kumimoji="0" lang="zh-CN" altLang="en-US" sz="2400" kern="1200" cap="none" spc="0" normalizeH="0" baseline="0" noProof="0" dirty="0">
              <a:solidFill>
                <a:schemeClr val="accent1"/>
              </a:solidFill>
              <a:effectLst>
                <a:outerShdw blurRad="38100" dist="25400" dir="5400000" algn="ctr" rotWithShape="0">
                  <a:srgbClr val="6E747A">
                    <a:alpha val="43000"/>
                  </a:srgbClr>
                </a:outerShdw>
              </a:effectLst>
              <a:latin typeface="Calibri" panose="020F0502020204030204" charset="0"/>
              <a:ea typeface="黑体" panose="02010609060101010101" pitchFamily="2" charset="-122"/>
              <a:cs typeface="+mn-cs"/>
            </a:endParaRPr>
          </a:p>
        </p:txBody>
      </p:sp>
      <p:sp>
        <p:nvSpPr>
          <p:cNvPr id="3" name="标题 1"/>
          <p:cNvSpPr txBox="1"/>
          <p:nvPr/>
        </p:nvSpPr>
        <p:spPr>
          <a:xfrm>
            <a:off x="1172845" y="1498283"/>
            <a:ext cx="9483725" cy="720725"/>
          </a:xfrm>
          <a:prstGeom prst="rect">
            <a:avLst/>
          </a:prstGeom>
          <a:noFill/>
          <a:ln w="9525">
            <a:noFill/>
          </a:ln>
        </p:spPr>
        <p:txBody>
          <a:bodyPr anchor="b" anchorCtr="0">
            <a:scene3d>
              <a:camera prst="orthographicFront"/>
              <a:lightRig rig="threePt" dir="t"/>
            </a:scene3d>
          </a:bodyPr>
          <a:p>
            <a:pPr algn="l"/>
            <a:r>
              <a:rPr lang="en-US" altLang="zh-CN"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rPr>
              <a:t>           </a:t>
            </a:r>
            <a:r>
              <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rPr>
              <a:t>一、实验室常见问题及潜在风险</a:t>
            </a:r>
            <a:endPar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endParaRPr>
          </a:p>
        </p:txBody>
      </p:sp>
      <p:sp>
        <p:nvSpPr>
          <p:cNvPr id="4" name="标题 1"/>
          <p:cNvSpPr txBox="1"/>
          <p:nvPr/>
        </p:nvSpPr>
        <p:spPr>
          <a:xfrm>
            <a:off x="1327150" y="5448618"/>
            <a:ext cx="9483725" cy="720725"/>
          </a:xfrm>
          <a:prstGeom prst="rect">
            <a:avLst/>
          </a:prstGeom>
          <a:noFill/>
          <a:ln w="9525">
            <a:noFill/>
          </a:ln>
        </p:spPr>
        <p:txBody>
          <a:bodyPr anchor="b" anchorCtr="0">
            <a:scene3d>
              <a:camera prst="orthographicFront"/>
              <a:lightRig rig="threePt" dir="t"/>
            </a:scene3d>
          </a:bodyPr>
          <a:p>
            <a:pPr algn="l"/>
            <a:r>
              <a:rPr lang="en-US" altLang="zh-CN"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rPr>
              <a:t>          </a:t>
            </a:r>
            <a:r>
              <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rPr>
              <a:t>二、实验室管理能力提升建议</a:t>
            </a:r>
            <a:endParaRPr lang="zh-CN" altLang="en-US" sz="36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黑体" panose="02010609060101010101" pitchFamily="2" charset="-122"/>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标题 2"/>
          <p:cNvSpPr>
            <a:spLocks noGrp="1"/>
          </p:cNvSpPr>
          <p:nvPr>
            <p:ph type="title"/>
          </p:nvPr>
        </p:nvSpPr>
        <p:spPr>
          <a:xfrm>
            <a:off x="657860" y="297815"/>
            <a:ext cx="9692005" cy="621665"/>
          </a:xfrm>
        </p:spPr>
        <p:txBody>
          <a:bodyPr>
            <a:noAutofit/>
            <a:scene3d>
              <a:camera prst="orthographicFront"/>
              <a:lightRig rig="threePt" dir="t"/>
            </a:scene3d>
          </a:bodyPr>
          <a:p>
            <a:r>
              <a:rPr lang="zh-CN" altLang="en-US" sz="4000">
                <a:solidFill>
                  <a:schemeClr val="accent1"/>
                </a:solidFill>
                <a:effectLst>
                  <a:outerShdw blurRad="38100" dist="25400" dir="5400000" algn="ctr" rotWithShape="0">
                    <a:srgbClr val="6E747A">
                      <a:alpha val="43000"/>
                    </a:srgbClr>
                  </a:outerShdw>
                </a:effectLst>
              </a:rPr>
              <a:t>（一） 实验室仪器设备的问题和风险</a:t>
            </a:r>
            <a:endParaRPr lang="zh-CN" altLang="en-US" sz="4000">
              <a:solidFill>
                <a:schemeClr val="accent1"/>
              </a:solidFill>
              <a:effectLst>
                <a:outerShdw blurRad="38100" dist="25400" dir="5400000" algn="ctr" rotWithShape="0">
                  <a:srgbClr val="6E747A">
                    <a:alpha val="43000"/>
                  </a:srgbClr>
                </a:outerShdw>
              </a:effectLst>
            </a:endParaRPr>
          </a:p>
        </p:txBody>
      </p:sp>
      <p:sp>
        <p:nvSpPr>
          <p:cNvPr id="5" name="文本框 4"/>
          <p:cNvSpPr txBox="1"/>
          <p:nvPr/>
        </p:nvSpPr>
        <p:spPr>
          <a:xfrm>
            <a:off x="824865" y="1454150"/>
            <a:ext cx="11061700" cy="4631055"/>
          </a:xfrm>
          <a:prstGeom prst="rect">
            <a:avLst/>
          </a:prstGeom>
          <a:noFill/>
        </p:spPr>
        <p:txBody>
          <a:bodyPr wrap="square" rtlCol="0">
            <a:spAutoFit/>
          </a:bodyPr>
          <a:p>
            <a:pPr indent="0">
              <a:lnSpc>
                <a:spcPct val="100000"/>
              </a:lnSpc>
              <a:spcBef>
                <a:spcPts val="100"/>
              </a:spcBef>
              <a:spcAft>
                <a:spcPts val="100"/>
              </a:spcAft>
              <a:buNone/>
            </a:pPr>
            <a:r>
              <a:rPr lang="zh-CN" altLang="en-US" sz="2800" b="1">
                <a:solidFill>
                  <a:srgbClr val="0070C0"/>
                </a:solidFill>
              </a:rPr>
              <a:t>1、相互有影响的仪器设备放置在一起，相互干扰，数据不准。</a:t>
            </a:r>
            <a:endParaRPr lang="zh-CN" altLang="en-US" sz="2800" b="1">
              <a:solidFill>
                <a:srgbClr val="0070C0"/>
              </a:solidFill>
            </a:endParaRPr>
          </a:p>
          <a:p>
            <a:pPr indent="0">
              <a:lnSpc>
                <a:spcPct val="100000"/>
              </a:lnSpc>
              <a:spcBef>
                <a:spcPts val="100"/>
              </a:spcBef>
              <a:spcAft>
                <a:spcPts val="100"/>
              </a:spcAft>
              <a:buNone/>
            </a:pPr>
            <a:r>
              <a:rPr lang="zh-CN" altLang="en-US" sz="2800" b="1">
                <a:solidFill>
                  <a:srgbClr val="0070C0"/>
                </a:solidFill>
              </a:rPr>
              <a:t>2、仪器设备长期不校准／检定，准确性无保障。</a:t>
            </a:r>
            <a:endParaRPr lang="zh-CN" altLang="en-US" sz="2800" b="1">
              <a:solidFill>
                <a:srgbClr val="0070C0"/>
              </a:solidFill>
            </a:endParaRPr>
          </a:p>
          <a:p>
            <a:pPr indent="0">
              <a:lnSpc>
                <a:spcPct val="100000"/>
              </a:lnSpc>
              <a:spcBef>
                <a:spcPts val="100"/>
              </a:spcBef>
              <a:spcAft>
                <a:spcPts val="100"/>
              </a:spcAft>
              <a:buNone/>
            </a:pPr>
            <a:r>
              <a:rPr lang="zh-CN" altLang="en-US" sz="2800" b="1">
                <a:solidFill>
                  <a:srgbClr val="0070C0"/>
                </a:solidFill>
              </a:rPr>
              <a:t>3、仪器设备不做期间核査，性能不撑控。</a:t>
            </a:r>
            <a:endParaRPr lang="zh-CN" altLang="en-US" sz="2800" b="1">
              <a:solidFill>
                <a:srgbClr val="0070C0"/>
              </a:solidFill>
            </a:endParaRPr>
          </a:p>
          <a:p>
            <a:pPr indent="0">
              <a:lnSpc>
                <a:spcPct val="100000"/>
              </a:lnSpc>
              <a:spcBef>
                <a:spcPts val="100"/>
              </a:spcBef>
              <a:spcAft>
                <a:spcPts val="100"/>
              </a:spcAft>
              <a:buNone/>
            </a:pPr>
            <a:r>
              <a:rPr lang="zh-CN" altLang="en-US" sz="2800" b="1">
                <a:solidFill>
                  <a:srgbClr val="0070C0"/>
                </a:solidFill>
              </a:rPr>
              <a:t>4、仪器设备无状态标识或标识混乱，容易错用。</a:t>
            </a:r>
            <a:endParaRPr lang="zh-CN" altLang="en-US" sz="2800" b="1">
              <a:solidFill>
                <a:srgbClr val="0070C0"/>
              </a:solidFill>
            </a:endParaRPr>
          </a:p>
          <a:p>
            <a:pPr indent="0">
              <a:lnSpc>
                <a:spcPct val="100000"/>
              </a:lnSpc>
              <a:spcBef>
                <a:spcPts val="100"/>
              </a:spcBef>
              <a:spcAft>
                <a:spcPts val="100"/>
              </a:spcAft>
              <a:buNone/>
            </a:pPr>
            <a:r>
              <a:rPr lang="zh-CN" altLang="en-US" sz="2800" b="1">
                <a:solidFill>
                  <a:srgbClr val="0070C0"/>
                </a:solidFill>
              </a:rPr>
              <a:t>5、仪器设备无安全保护装备，对操作员有安全风险。</a:t>
            </a:r>
            <a:endParaRPr lang="zh-CN" altLang="en-US" sz="2800" b="1">
              <a:solidFill>
                <a:srgbClr val="0070C0"/>
              </a:solidFill>
            </a:endParaRPr>
          </a:p>
          <a:p>
            <a:pPr indent="0">
              <a:lnSpc>
                <a:spcPct val="100000"/>
              </a:lnSpc>
              <a:spcBef>
                <a:spcPts val="100"/>
              </a:spcBef>
              <a:spcAft>
                <a:spcPts val="100"/>
              </a:spcAft>
              <a:buNone/>
            </a:pPr>
            <a:r>
              <a:rPr lang="zh-CN" altLang="en-US" sz="2800" b="1">
                <a:solidFill>
                  <a:srgbClr val="0070C0"/>
                </a:solidFill>
              </a:rPr>
              <a:t>6、气瓶没有分类贮存，无固定和防漏设施，有爆燃隐患。</a:t>
            </a:r>
            <a:endParaRPr lang="zh-CN" altLang="en-US" sz="2800" b="1">
              <a:solidFill>
                <a:srgbClr val="0070C0"/>
              </a:solidFill>
            </a:endParaRPr>
          </a:p>
          <a:p>
            <a:pPr indent="0">
              <a:lnSpc>
                <a:spcPct val="100000"/>
              </a:lnSpc>
              <a:spcBef>
                <a:spcPts val="100"/>
              </a:spcBef>
              <a:spcAft>
                <a:spcPts val="100"/>
              </a:spcAft>
              <a:buNone/>
            </a:pPr>
            <a:r>
              <a:rPr lang="zh-CN" altLang="en-US" sz="2800" b="1">
                <a:solidFill>
                  <a:srgbClr val="0070C0"/>
                </a:solidFill>
              </a:rPr>
              <a:t>7、仪器设备气路交叉杂乱，有火灾安全隐患。</a:t>
            </a:r>
            <a:endParaRPr lang="zh-CN" altLang="en-US" sz="2800" b="1">
              <a:solidFill>
                <a:srgbClr val="0070C0"/>
              </a:solidFill>
            </a:endParaRPr>
          </a:p>
          <a:p>
            <a:pPr indent="0">
              <a:lnSpc>
                <a:spcPct val="100000"/>
              </a:lnSpc>
              <a:spcBef>
                <a:spcPts val="100"/>
              </a:spcBef>
              <a:spcAft>
                <a:spcPts val="100"/>
              </a:spcAft>
              <a:buNone/>
            </a:pPr>
            <a:r>
              <a:rPr lang="zh-CN" altLang="en-US" sz="2800" b="1">
                <a:solidFill>
                  <a:srgbClr val="0070C0"/>
                </a:solidFill>
              </a:rPr>
              <a:t>8、仪器设备使用无记录，出現异常无法追溯。</a:t>
            </a:r>
            <a:endParaRPr lang="zh-CN" altLang="en-US" sz="2800" b="1">
              <a:solidFill>
                <a:srgbClr val="0070C0"/>
              </a:solidFill>
            </a:endParaRPr>
          </a:p>
          <a:p>
            <a:pPr indent="0">
              <a:lnSpc>
                <a:spcPct val="100000"/>
              </a:lnSpc>
              <a:spcBef>
                <a:spcPts val="100"/>
              </a:spcBef>
              <a:spcAft>
                <a:spcPts val="100"/>
              </a:spcAft>
              <a:buNone/>
            </a:pPr>
            <a:r>
              <a:rPr lang="zh-CN" altLang="en-US" sz="2800" b="1">
                <a:solidFill>
                  <a:srgbClr val="0070C0"/>
                </a:solidFill>
              </a:rPr>
              <a:t>9、仪器设备档案信息不全，对维护造成困扰。</a:t>
            </a:r>
            <a:endParaRPr lang="zh-CN" altLang="en-US" sz="2800" b="1">
              <a:solidFill>
                <a:srgbClr val="0070C0"/>
              </a:solidFill>
            </a:endParaRPr>
          </a:p>
          <a:p>
            <a:pPr indent="0">
              <a:lnSpc>
                <a:spcPct val="100000"/>
              </a:lnSpc>
              <a:spcBef>
                <a:spcPts val="100"/>
              </a:spcBef>
              <a:spcAft>
                <a:spcPts val="100"/>
              </a:spcAft>
              <a:buNone/>
            </a:pPr>
            <a:r>
              <a:rPr lang="zh-CN" altLang="en-US" sz="2800" b="1">
                <a:solidFill>
                  <a:srgbClr val="0070C0"/>
                </a:solidFill>
              </a:rPr>
              <a:t>10、仪器设备无强排风装置，对操作人员有伤害。</a:t>
            </a:r>
            <a:endParaRPr lang="zh-CN" altLang="en-US" sz="2800" b="1">
              <a:solidFill>
                <a:srgbClr val="0070C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AutoShape 2"/>
          <p:cNvSpPr>
            <a:spLocks noChangeArrowheads="1"/>
          </p:cNvSpPr>
          <p:nvPr/>
        </p:nvSpPr>
        <p:spPr bwMode="auto">
          <a:xfrm>
            <a:off x="2536190" y="4884738"/>
            <a:ext cx="685800" cy="609600"/>
          </a:xfrm>
          <a:prstGeom prst="flowChartDecision">
            <a:avLst/>
          </a:prstGeom>
          <a:gradFill rotWithShape="0">
            <a:gsLst>
              <a:gs pos="0">
                <a:schemeClr val="accent1"/>
              </a:gs>
              <a:gs pos="50000">
                <a:srgbClr val="99CCFF"/>
              </a:gs>
              <a:gs pos="100000">
                <a:schemeClr val="accent1"/>
              </a:gs>
            </a:gsLst>
            <a:lin ang="5400000" scaled="1"/>
          </a:gra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1" i="0" u="none" strike="noStrike" kern="1200" cap="none" spc="0" normalizeH="0" baseline="0" noProof="0">
              <a:ln>
                <a:noFill/>
              </a:ln>
              <a:solidFill>
                <a:schemeClr val="tx1"/>
              </a:solidFill>
              <a:effectLst/>
              <a:uLnTx/>
              <a:uFillTx/>
              <a:latin typeface="Times New Roman" panose="02020603050405020304" pitchFamily="18" charset="0"/>
              <a:ea typeface="黑体" panose="02010609060101010101" pitchFamily="2" charset="-122"/>
              <a:cs typeface="Times New Roman" panose="02020603050405020304" pitchFamily="18" charset="0"/>
            </a:endParaRPr>
          </a:p>
        </p:txBody>
      </p:sp>
      <p:sp>
        <p:nvSpPr>
          <p:cNvPr id="7171" name="AutoShape 3"/>
          <p:cNvSpPr/>
          <p:nvPr/>
        </p:nvSpPr>
        <p:spPr>
          <a:xfrm>
            <a:off x="2536190" y="2613025"/>
            <a:ext cx="685800" cy="609600"/>
          </a:xfrm>
          <a:prstGeom prst="flowChartDecision">
            <a:avLst/>
          </a:prstGeom>
          <a:gradFill rotWithShape="0">
            <a:gsLst>
              <a:gs pos="0">
                <a:srgbClr val="FFCC00"/>
              </a:gs>
              <a:gs pos="50000">
                <a:srgbClr val="FF9900"/>
              </a:gs>
              <a:gs pos="100000">
                <a:srgbClr val="FFCC00"/>
              </a:gs>
            </a:gsLst>
            <a:lin ang="5400000" scaled="1"/>
            <a:tileRect/>
          </a:gradFill>
          <a:ln w="9525">
            <a:noFill/>
          </a:ln>
        </p:spPr>
        <p:txBody>
          <a:bodyPr wrap="none" anchor="ctr" anchorCtr="0"/>
          <a:p>
            <a:pPr>
              <a:buNone/>
            </a:pPr>
            <a:endParaRPr lang="zh-CN" altLang="en-US" dirty="0">
              <a:latin typeface="Times New Roman" panose="02020603050405020304" pitchFamily="18" charset="0"/>
              <a:ea typeface="黑体" panose="02010609060101010101" pitchFamily="2" charset="-122"/>
            </a:endParaRPr>
          </a:p>
        </p:txBody>
      </p:sp>
      <p:sp>
        <p:nvSpPr>
          <p:cNvPr id="6148" name="AutoShape 4"/>
          <p:cNvSpPr>
            <a:spLocks noChangeArrowheads="1"/>
          </p:cNvSpPr>
          <p:nvPr/>
        </p:nvSpPr>
        <p:spPr bwMode="auto">
          <a:xfrm>
            <a:off x="2536190" y="1787525"/>
            <a:ext cx="685800" cy="609600"/>
          </a:xfrm>
          <a:prstGeom prst="flowChartDecision">
            <a:avLst/>
          </a:prstGeom>
          <a:gradFill rotWithShape="0">
            <a:gsLst>
              <a:gs pos="0">
                <a:schemeClr val="accent1"/>
              </a:gs>
              <a:gs pos="50000">
                <a:srgbClr val="99CCFF"/>
              </a:gs>
              <a:gs pos="100000">
                <a:schemeClr val="accent1"/>
              </a:gs>
            </a:gsLst>
            <a:lin ang="5400000" scaled="1"/>
          </a:gra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1" i="0" u="none" strike="noStrike" kern="1200" cap="none" spc="0" normalizeH="0" baseline="0" noProof="0">
              <a:ln>
                <a:noFill/>
              </a:ln>
              <a:solidFill>
                <a:schemeClr val="tx1"/>
              </a:solidFill>
              <a:effectLst/>
              <a:uLnTx/>
              <a:uFillTx/>
              <a:latin typeface="Times New Roman" panose="02020603050405020304" pitchFamily="18" charset="0"/>
              <a:ea typeface="黑体" panose="02010609060101010101" pitchFamily="2" charset="-122"/>
              <a:cs typeface="Times New Roman" panose="02020603050405020304" pitchFamily="18" charset="0"/>
            </a:endParaRPr>
          </a:p>
        </p:txBody>
      </p:sp>
      <p:sp>
        <p:nvSpPr>
          <p:cNvPr id="7173" name="Rectangle 5"/>
          <p:cNvSpPr/>
          <p:nvPr/>
        </p:nvSpPr>
        <p:spPr>
          <a:xfrm>
            <a:off x="1524000" y="0"/>
            <a:ext cx="9144000" cy="838200"/>
          </a:xfrm>
          <a:prstGeom prst="rect">
            <a:avLst/>
          </a:prstGeom>
          <a:solidFill>
            <a:srgbClr val="99CCFF"/>
          </a:solidFill>
          <a:ln w="9525">
            <a:noFill/>
          </a:ln>
        </p:spPr>
        <p:txBody>
          <a:bodyPr wrap="none" anchor="ctr" anchorCtr="0"/>
          <a:p>
            <a:endParaRPr lang="zh-CN" altLang="en-US" dirty="0">
              <a:latin typeface="Arial" panose="020B0604020202020204" pitchFamily="34" charset="0"/>
            </a:endParaRPr>
          </a:p>
        </p:txBody>
      </p:sp>
      <p:sp>
        <p:nvSpPr>
          <p:cNvPr id="7174" name="AutoShape 6"/>
          <p:cNvSpPr/>
          <p:nvPr/>
        </p:nvSpPr>
        <p:spPr>
          <a:xfrm>
            <a:off x="2208213" y="1052513"/>
            <a:ext cx="7778750" cy="5410200"/>
          </a:xfrm>
          <a:prstGeom prst="roundRect">
            <a:avLst>
              <a:gd name="adj" fmla="val 4569"/>
            </a:avLst>
          </a:prstGeom>
          <a:noFill/>
          <a:ln w="38100" cap="flat" cmpd="sng">
            <a:solidFill>
              <a:srgbClr val="99CCFF"/>
            </a:solidFill>
            <a:prstDash val="solid"/>
            <a:headEnd type="none" w="med" len="med"/>
            <a:tailEnd type="none" w="med" len="med"/>
          </a:ln>
        </p:spPr>
        <p:txBody>
          <a:bodyPr wrap="none" anchor="ctr" anchorCtr="0"/>
          <a:p>
            <a:endParaRPr lang="zh-CN" altLang="en-US" dirty="0">
              <a:latin typeface="黑体" panose="02010609060101010101" pitchFamily="2" charset="-122"/>
              <a:ea typeface="黑体" panose="02010609060101010101" pitchFamily="2" charset="-122"/>
            </a:endParaRPr>
          </a:p>
        </p:txBody>
      </p:sp>
      <p:sp>
        <p:nvSpPr>
          <p:cNvPr id="7175" name="Rectangle 7"/>
          <p:cNvSpPr>
            <a:spLocks noGrp="1"/>
          </p:cNvSpPr>
          <p:nvPr>
            <p:ph type="title"/>
          </p:nvPr>
        </p:nvSpPr>
        <p:spPr>
          <a:xfrm>
            <a:off x="1524000" y="60325"/>
            <a:ext cx="9144000" cy="701675"/>
          </a:xfrm>
        </p:spPr>
        <p:txBody>
          <a:bodyPr vert="horz" wrap="square" lIns="91440" tIns="45720" rIns="91440" bIns="45720" anchor="ctr" anchorCtr="0"/>
          <a:p>
            <a:pPr algn="l" eaLnBrk="1" hangingPunct="1"/>
            <a:r>
              <a:rPr lang="zh-CN" altLang="en-US" sz="4000" b="1" dirty="0">
                <a:solidFill>
                  <a:schemeClr val="tx1"/>
                </a:solidFill>
                <a:latin typeface="黑体" panose="02010609060101010101" pitchFamily="2" charset="-122"/>
                <a:ea typeface="黑体" panose="02010609060101010101" pitchFamily="2" charset="-122"/>
              </a:rPr>
              <a:t>（二） 实验室环境控制的问题与风险</a:t>
            </a:r>
            <a:endParaRPr lang="zh-CN" altLang="en-US" sz="4000" b="1" dirty="0">
              <a:solidFill>
                <a:schemeClr val="tx1"/>
              </a:solidFill>
              <a:latin typeface="黑体" panose="02010609060101010101" pitchFamily="2" charset="-122"/>
              <a:ea typeface="黑体" panose="02010609060101010101" pitchFamily="2" charset="-122"/>
            </a:endParaRPr>
          </a:p>
        </p:txBody>
      </p:sp>
      <p:sp>
        <p:nvSpPr>
          <p:cNvPr id="7176" name="Text Box 8"/>
          <p:cNvSpPr txBox="1"/>
          <p:nvPr/>
        </p:nvSpPr>
        <p:spPr>
          <a:xfrm>
            <a:off x="4540250" y="2733675"/>
            <a:ext cx="3609975" cy="521970"/>
          </a:xfrm>
          <a:prstGeom prst="rect">
            <a:avLst/>
          </a:prstGeom>
          <a:noFill/>
          <a:ln w="9525">
            <a:noFill/>
          </a:ln>
        </p:spPr>
        <p:txBody>
          <a:bodyPr>
            <a:spAutoFit/>
          </a:bodyPr>
          <a:p>
            <a:pPr eaLnBrk="0" hangingPunct="0">
              <a:buNone/>
            </a:pPr>
            <a:r>
              <a:rPr lang="zh-CN" altLang="en-US" sz="2800" dirty="0">
                <a:solidFill>
                  <a:schemeClr val="tx2">
                    <a:lumMod val="50000"/>
                  </a:schemeClr>
                </a:solidFill>
                <a:latin typeface="Times New Roman" panose="02020603050405020304" pitchFamily="18" charset="0"/>
                <a:ea typeface="黑体" panose="02010609060101010101" pitchFamily="2" charset="-122"/>
              </a:rPr>
              <a:t> </a:t>
            </a:r>
            <a:endParaRPr lang="zh-CN" altLang="en-US" sz="2800" dirty="0">
              <a:solidFill>
                <a:schemeClr val="tx2">
                  <a:lumMod val="50000"/>
                </a:schemeClr>
              </a:solidFill>
              <a:latin typeface="Times New Roman" panose="02020603050405020304" pitchFamily="18" charset="0"/>
              <a:ea typeface="黑体" panose="02010609060101010101" pitchFamily="2" charset="-122"/>
            </a:endParaRPr>
          </a:p>
        </p:txBody>
      </p:sp>
      <p:sp>
        <p:nvSpPr>
          <p:cNvPr id="7177" name="Text Box 9"/>
          <p:cNvSpPr txBox="1"/>
          <p:nvPr/>
        </p:nvSpPr>
        <p:spPr>
          <a:xfrm>
            <a:off x="2570163" y="2670175"/>
            <a:ext cx="589280" cy="460375"/>
          </a:xfrm>
          <a:prstGeom prst="rect">
            <a:avLst/>
          </a:prstGeom>
          <a:noFill/>
          <a:ln w="9525">
            <a:noFill/>
          </a:ln>
        </p:spPr>
        <p:txBody>
          <a:bodyPr wrap="none">
            <a:spAutoFit/>
          </a:bodyPr>
          <a:p>
            <a:pPr algn="ctr" eaLnBrk="0" hangingPunct="0">
              <a:buNone/>
            </a:pPr>
            <a:r>
              <a:rPr lang="en-US" altLang="zh-CN" sz="2400" dirty="0">
                <a:solidFill>
                  <a:srgbClr val="006600"/>
                </a:solidFill>
                <a:latin typeface="Times New Roman" panose="02020603050405020304" pitchFamily="18" charset="0"/>
                <a:ea typeface="黑体" panose="02010609060101010101" pitchFamily="2" charset="-122"/>
              </a:rPr>
              <a:t>3-4</a:t>
            </a:r>
            <a:endParaRPr lang="en-US" altLang="zh-CN" sz="2400" dirty="0">
              <a:solidFill>
                <a:srgbClr val="006600"/>
              </a:solidFill>
              <a:latin typeface="Times New Roman" panose="02020603050405020304" pitchFamily="18" charset="0"/>
              <a:ea typeface="黑体" panose="02010609060101010101" pitchFamily="2" charset="-122"/>
            </a:endParaRPr>
          </a:p>
        </p:txBody>
      </p:sp>
      <p:sp>
        <p:nvSpPr>
          <p:cNvPr id="7178" name="Line 10"/>
          <p:cNvSpPr/>
          <p:nvPr/>
        </p:nvSpPr>
        <p:spPr>
          <a:xfrm>
            <a:off x="3781425" y="2397125"/>
            <a:ext cx="5445125" cy="0"/>
          </a:xfrm>
          <a:prstGeom prst="line">
            <a:avLst/>
          </a:prstGeom>
          <a:ln w="25400" cap="flat" cmpd="sng">
            <a:solidFill>
              <a:srgbClr val="C0C0C0"/>
            </a:solidFill>
            <a:prstDash val="sysDot"/>
            <a:headEnd type="none" w="med" len="med"/>
            <a:tailEnd type="oval" w="med" len="med"/>
          </a:ln>
        </p:spPr>
      </p:sp>
      <p:sp>
        <p:nvSpPr>
          <p:cNvPr id="7179" name="Text Box 11"/>
          <p:cNvSpPr txBox="1"/>
          <p:nvPr/>
        </p:nvSpPr>
        <p:spPr>
          <a:xfrm>
            <a:off x="3439795" y="1863725"/>
            <a:ext cx="8047990" cy="737235"/>
          </a:xfrm>
          <a:prstGeom prst="rect">
            <a:avLst/>
          </a:prstGeom>
          <a:noFill/>
          <a:ln w="9525">
            <a:noFill/>
          </a:ln>
        </p:spPr>
        <p:txBody>
          <a:bodyPr wrap="square">
            <a:spAutoFit/>
            <a:scene3d>
              <a:camera prst="orthographicFront"/>
              <a:lightRig rig="threePt" dir="t"/>
            </a:scene3d>
          </a:bodyPr>
          <a:p>
            <a:pPr eaLnBrk="0" hangingPunct="0">
              <a:buNone/>
            </a:pPr>
            <a:r>
              <a:rPr lang="zh-CN" altLang="en-US" sz="1400" b="1" dirty="0">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黑体" panose="02010609060101010101" pitchFamily="2" charset="-122"/>
              </a:rPr>
              <a:t>1、操作间与仪器间无温湿度仪，实验环境条件不清楚。</a:t>
            </a:r>
            <a:endParaRPr lang="zh-CN" altLang="en-US" sz="1400" b="1" dirty="0">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黑体" panose="02010609060101010101" pitchFamily="2" charset="-122"/>
            </a:endParaRPr>
          </a:p>
          <a:p>
            <a:pPr eaLnBrk="0" hangingPunct="0">
              <a:buNone/>
            </a:pPr>
            <a:r>
              <a:rPr lang="zh-CN" altLang="en-US" sz="1400" b="1" dirty="0">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黑体" panose="02010609060101010101" pitchFamily="2" charset="-122"/>
              </a:rPr>
              <a:t>2、无＂三废＂收集处理装置，对环境造成威胁。</a:t>
            </a:r>
            <a:endParaRPr lang="zh-CN" altLang="en-US" sz="1400" b="1" dirty="0">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黑体" panose="02010609060101010101" pitchFamily="2" charset="-122"/>
            </a:endParaRPr>
          </a:p>
          <a:p>
            <a:pPr eaLnBrk="0" hangingPunct="0">
              <a:buNone/>
            </a:pPr>
            <a:endParaRPr lang="zh-CN" altLang="en-US" sz="1400" b="1" dirty="0">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黑体" panose="02010609060101010101" pitchFamily="2" charset="-122"/>
            </a:endParaRPr>
          </a:p>
        </p:txBody>
      </p:sp>
      <p:sp>
        <p:nvSpPr>
          <p:cNvPr id="7180" name="Line 12"/>
          <p:cNvSpPr/>
          <p:nvPr/>
        </p:nvSpPr>
        <p:spPr>
          <a:xfrm>
            <a:off x="3806825" y="3981450"/>
            <a:ext cx="5410200" cy="0"/>
          </a:xfrm>
          <a:prstGeom prst="line">
            <a:avLst/>
          </a:prstGeom>
          <a:ln w="25400" cap="flat" cmpd="sng">
            <a:solidFill>
              <a:srgbClr val="C0C0C0"/>
            </a:solidFill>
            <a:prstDash val="sysDot"/>
            <a:headEnd type="none" w="med" len="med"/>
            <a:tailEnd type="oval" w="med" len="med"/>
          </a:ln>
        </p:spPr>
      </p:sp>
      <p:sp>
        <p:nvSpPr>
          <p:cNvPr id="7181" name="Text Box 13"/>
          <p:cNvSpPr txBox="1"/>
          <p:nvPr/>
        </p:nvSpPr>
        <p:spPr>
          <a:xfrm>
            <a:off x="2563813" y="1863725"/>
            <a:ext cx="589280" cy="460375"/>
          </a:xfrm>
          <a:prstGeom prst="rect">
            <a:avLst/>
          </a:prstGeom>
          <a:noFill/>
          <a:ln w="9525">
            <a:noFill/>
          </a:ln>
        </p:spPr>
        <p:txBody>
          <a:bodyPr wrap="none">
            <a:spAutoFit/>
          </a:bodyPr>
          <a:p>
            <a:pPr algn="ctr" eaLnBrk="0" hangingPunct="0">
              <a:buNone/>
            </a:pPr>
            <a:r>
              <a:rPr lang="en-US" altLang="zh-CN" sz="2400" dirty="0">
                <a:latin typeface="Times New Roman" panose="02020603050405020304" pitchFamily="18" charset="0"/>
                <a:ea typeface="黑体" panose="02010609060101010101" pitchFamily="2" charset="-122"/>
              </a:rPr>
              <a:t>1-2</a:t>
            </a:r>
            <a:endParaRPr lang="en-US" altLang="zh-CN" sz="2400" dirty="0">
              <a:latin typeface="Times New Roman" panose="02020603050405020304" pitchFamily="18" charset="0"/>
              <a:ea typeface="黑体" panose="02010609060101010101" pitchFamily="2" charset="-122"/>
            </a:endParaRPr>
          </a:p>
        </p:txBody>
      </p:sp>
      <p:sp>
        <p:nvSpPr>
          <p:cNvPr id="7182" name="Rectangle 14"/>
          <p:cNvSpPr/>
          <p:nvPr/>
        </p:nvSpPr>
        <p:spPr>
          <a:xfrm>
            <a:off x="3439795" y="2586355"/>
            <a:ext cx="5776595" cy="894080"/>
          </a:xfrm>
          <a:prstGeom prst="rect">
            <a:avLst/>
          </a:prstGeom>
          <a:noFill/>
          <a:ln w="9525">
            <a:noFill/>
          </a:ln>
        </p:spPr>
        <p:txBody>
          <a:bodyPr>
            <a:noAutofit/>
          </a:bodyPr>
          <a:p>
            <a:pPr eaLnBrk="0" hangingPunct="0">
              <a:buNone/>
            </a:pPr>
            <a:r>
              <a:rPr lang="zh-CN" altLang="en-US" sz="1400" b="1" dirty="0">
                <a:solidFill>
                  <a:schemeClr val="tx2">
                    <a:lumMod val="50000"/>
                  </a:schemeClr>
                </a:solidFill>
                <a:latin typeface="Times New Roman" panose="02020603050405020304" pitchFamily="18" charset="0"/>
                <a:ea typeface="黑体" panose="02010609060101010101" pitchFamily="2" charset="-122"/>
                <a:sym typeface="+mn-ea"/>
              </a:rPr>
              <a:t>3、房间墙壁脱落，地面粗糙，杂物乱放，台面凌乱，粉尘污染。</a:t>
            </a:r>
            <a:endParaRPr lang="zh-CN" altLang="en-US" sz="1400" b="1" dirty="0">
              <a:solidFill>
                <a:schemeClr val="tx2">
                  <a:lumMod val="50000"/>
                </a:schemeClr>
              </a:solidFill>
              <a:latin typeface="Times New Roman" panose="02020603050405020304" pitchFamily="18" charset="0"/>
              <a:ea typeface="黑体" panose="02010609060101010101" pitchFamily="2" charset="-122"/>
            </a:endParaRPr>
          </a:p>
          <a:p>
            <a:pPr eaLnBrk="0" hangingPunct="0">
              <a:buNone/>
            </a:pPr>
            <a:r>
              <a:rPr lang="zh-CN" altLang="en-US" sz="1400" b="1" dirty="0">
                <a:solidFill>
                  <a:schemeClr val="tx2">
                    <a:lumMod val="50000"/>
                  </a:schemeClr>
                </a:solidFill>
                <a:latin typeface="Times New Roman" panose="02020603050405020304" pitchFamily="18" charset="0"/>
                <a:ea typeface="黑体" panose="02010609060101010101" pitchFamily="2" charset="-122"/>
                <a:sym typeface="+mn-ea"/>
              </a:rPr>
              <a:t>4、实验室无强制通风设备，无防火、防水、防腐和急救设施。</a:t>
            </a:r>
            <a:endParaRPr lang="zh-CN" altLang="en-US" sz="1400" b="1" dirty="0">
              <a:solidFill>
                <a:schemeClr val="tx2">
                  <a:lumMod val="50000"/>
                </a:schemeClr>
              </a:solidFill>
              <a:latin typeface="Times New Roman" panose="02020603050405020304" pitchFamily="18" charset="0"/>
              <a:ea typeface="黑体" panose="02010609060101010101" pitchFamily="2" charset="-122"/>
              <a:sym typeface="+mn-ea"/>
            </a:endParaRPr>
          </a:p>
        </p:txBody>
      </p:sp>
      <p:sp>
        <p:nvSpPr>
          <p:cNvPr id="7183" name="Line 15"/>
          <p:cNvSpPr/>
          <p:nvPr/>
        </p:nvSpPr>
        <p:spPr>
          <a:xfrm>
            <a:off x="3816350" y="3222625"/>
            <a:ext cx="5410200" cy="0"/>
          </a:xfrm>
          <a:prstGeom prst="line">
            <a:avLst/>
          </a:prstGeom>
          <a:ln w="25400" cap="flat" cmpd="sng">
            <a:solidFill>
              <a:srgbClr val="C0C0C0"/>
            </a:solidFill>
            <a:prstDash val="sysDot"/>
            <a:headEnd type="none" w="med" len="med"/>
            <a:tailEnd type="oval" w="med" len="med"/>
          </a:ln>
        </p:spPr>
      </p:sp>
      <p:sp>
        <p:nvSpPr>
          <p:cNvPr id="7184" name="Text Box 16"/>
          <p:cNvSpPr txBox="1"/>
          <p:nvPr/>
        </p:nvSpPr>
        <p:spPr>
          <a:xfrm>
            <a:off x="4486275" y="4235450"/>
            <a:ext cx="3609975" cy="521970"/>
          </a:xfrm>
          <a:prstGeom prst="rect">
            <a:avLst/>
          </a:prstGeom>
          <a:noFill/>
          <a:ln w="9525">
            <a:noFill/>
          </a:ln>
        </p:spPr>
        <p:txBody>
          <a:bodyPr>
            <a:spAutoFit/>
          </a:bodyPr>
          <a:p>
            <a:pPr eaLnBrk="0" hangingPunct="0">
              <a:buNone/>
            </a:pPr>
            <a:r>
              <a:rPr lang="zh-CN" altLang="en-US" sz="2800" dirty="0">
                <a:solidFill>
                  <a:schemeClr val="tx2">
                    <a:lumMod val="50000"/>
                  </a:schemeClr>
                </a:solidFill>
                <a:latin typeface="Times New Roman" panose="02020603050405020304" pitchFamily="18" charset="0"/>
                <a:ea typeface="黑体" panose="02010609060101010101" pitchFamily="2" charset="-122"/>
              </a:rPr>
              <a:t> </a:t>
            </a:r>
            <a:endParaRPr lang="zh-CN" altLang="en-US" sz="2800" dirty="0">
              <a:solidFill>
                <a:schemeClr val="tx2">
                  <a:lumMod val="50000"/>
                </a:schemeClr>
              </a:solidFill>
              <a:latin typeface="Times New Roman" panose="02020603050405020304" pitchFamily="18" charset="0"/>
              <a:ea typeface="黑体" panose="02010609060101010101" pitchFamily="2" charset="-122"/>
            </a:endParaRPr>
          </a:p>
        </p:txBody>
      </p:sp>
      <p:sp>
        <p:nvSpPr>
          <p:cNvPr id="7185" name="Line 18"/>
          <p:cNvSpPr/>
          <p:nvPr/>
        </p:nvSpPr>
        <p:spPr>
          <a:xfrm flipV="1">
            <a:off x="3806825" y="4773613"/>
            <a:ext cx="5410200" cy="0"/>
          </a:xfrm>
          <a:prstGeom prst="line">
            <a:avLst/>
          </a:prstGeom>
          <a:ln w="25400" cap="flat" cmpd="sng">
            <a:solidFill>
              <a:srgbClr val="C0C0C0"/>
            </a:solidFill>
            <a:prstDash val="sysDot"/>
            <a:headEnd type="none" w="med" len="med"/>
            <a:tailEnd type="oval" w="med" len="med"/>
          </a:ln>
        </p:spPr>
      </p:sp>
      <p:sp>
        <p:nvSpPr>
          <p:cNvPr id="7186" name="Text Box 21"/>
          <p:cNvSpPr txBox="1"/>
          <p:nvPr/>
        </p:nvSpPr>
        <p:spPr>
          <a:xfrm>
            <a:off x="3440430" y="3368040"/>
            <a:ext cx="5786755" cy="521970"/>
          </a:xfrm>
          <a:prstGeom prst="rect">
            <a:avLst/>
          </a:prstGeom>
          <a:noFill/>
          <a:ln w="9525">
            <a:noFill/>
          </a:ln>
        </p:spPr>
        <p:txBody>
          <a:bodyPr wrap="square">
            <a:spAutoFit/>
          </a:bodyPr>
          <a:p>
            <a:pPr eaLnBrk="0" hangingPunct="0">
              <a:buNone/>
            </a:pPr>
            <a:r>
              <a:rPr lang="zh-CN" altLang="en-US" sz="1400" b="1" dirty="0">
                <a:solidFill>
                  <a:schemeClr val="tx2">
                    <a:lumMod val="50000"/>
                  </a:schemeClr>
                </a:solidFill>
                <a:latin typeface="Times New Roman" panose="02020603050405020304" pitchFamily="18" charset="0"/>
                <a:ea typeface="黑体" panose="02010609060101010101" pitchFamily="2" charset="-122"/>
              </a:rPr>
              <a:t>5、废旧和长期停用设备未清出检测现场，有误用风险。</a:t>
            </a:r>
            <a:endParaRPr lang="zh-CN" altLang="en-US" sz="1400" b="1" dirty="0">
              <a:solidFill>
                <a:schemeClr val="tx2">
                  <a:lumMod val="50000"/>
                </a:schemeClr>
              </a:solidFill>
              <a:latin typeface="Times New Roman" panose="02020603050405020304" pitchFamily="18" charset="0"/>
              <a:ea typeface="黑体" panose="02010609060101010101" pitchFamily="2" charset="-122"/>
            </a:endParaRPr>
          </a:p>
          <a:p>
            <a:pPr eaLnBrk="0" hangingPunct="0">
              <a:buNone/>
            </a:pPr>
            <a:r>
              <a:rPr lang="zh-CN" altLang="en-US" sz="1400" b="1" dirty="0">
                <a:solidFill>
                  <a:schemeClr val="tx2">
                    <a:lumMod val="50000"/>
                  </a:schemeClr>
                </a:solidFill>
                <a:latin typeface="Times New Roman" panose="02020603050405020304" pitchFamily="18" charset="0"/>
                <a:ea typeface="黑体" panose="02010609060101010101" pitchFamily="2" charset="-122"/>
              </a:rPr>
              <a:t>6、检测工作时无环境条件记录，检测结果无法复现。</a:t>
            </a:r>
            <a:endParaRPr lang="zh-CN" altLang="en-US" sz="1400" b="1" dirty="0">
              <a:solidFill>
                <a:schemeClr val="tx2">
                  <a:lumMod val="50000"/>
                </a:schemeClr>
              </a:solidFill>
              <a:latin typeface="Times New Roman" panose="02020603050405020304" pitchFamily="18" charset="0"/>
              <a:ea typeface="黑体" panose="02010609060101010101" pitchFamily="2" charset="-122"/>
            </a:endParaRPr>
          </a:p>
        </p:txBody>
      </p:sp>
      <p:sp>
        <p:nvSpPr>
          <p:cNvPr id="7187" name="Rectangle 22"/>
          <p:cNvSpPr/>
          <p:nvPr/>
        </p:nvSpPr>
        <p:spPr>
          <a:xfrm>
            <a:off x="3439795" y="4048125"/>
            <a:ext cx="6151245" cy="737235"/>
          </a:xfrm>
          <a:prstGeom prst="rect">
            <a:avLst/>
          </a:prstGeom>
          <a:noFill/>
          <a:ln w="9525">
            <a:noFill/>
          </a:ln>
        </p:spPr>
        <p:txBody>
          <a:bodyPr wrap="square">
            <a:spAutoFit/>
          </a:bodyPr>
          <a:p>
            <a:pPr eaLnBrk="0" hangingPunct="0">
              <a:buNone/>
            </a:pPr>
            <a:r>
              <a:rPr lang="zh-CN" altLang="en-US" sz="1400" b="1" dirty="0">
                <a:solidFill>
                  <a:schemeClr val="tx2">
                    <a:lumMod val="50000"/>
                  </a:schemeClr>
                </a:solidFill>
                <a:latin typeface="Times New Roman" panose="02020603050405020304" pitchFamily="18" charset="0"/>
                <a:ea typeface="黑体" panose="02010609060101010101" pitchFamily="2" charset="-122"/>
              </a:rPr>
              <a:t>7、微生物学实验室物流与人流未分开，一更、二更和三更不规范，</a:t>
            </a:r>
            <a:endParaRPr lang="zh-CN" altLang="en-US" sz="1400" b="1" dirty="0">
              <a:solidFill>
                <a:schemeClr val="tx2">
                  <a:lumMod val="50000"/>
                </a:schemeClr>
              </a:solidFill>
              <a:latin typeface="Times New Roman" panose="02020603050405020304" pitchFamily="18" charset="0"/>
              <a:ea typeface="黑体" panose="02010609060101010101" pitchFamily="2" charset="-122"/>
            </a:endParaRPr>
          </a:p>
          <a:p>
            <a:pPr eaLnBrk="0" hangingPunct="0">
              <a:buNone/>
            </a:pPr>
            <a:r>
              <a:rPr lang="zh-CN" altLang="en-US" sz="1400" b="1" dirty="0">
                <a:solidFill>
                  <a:schemeClr val="tx2">
                    <a:lumMod val="50000"/>
                  </a:schemeClr>
                </a:solidFill>
                <a:latin typeface="Times New Roman" panose="02020603050405020304" pitchFamily="18" charset="0"/>
                <a:ea typeface="黑体" panose="02010609060101010101" pitchFamily="2" charset="-122"/>
              </a:rPr>
              <a:t> </a:t>
            </a:r>
            <a:r>
              <a:rPr lang="en-US" altLang="zh-CN" sz="1400" b="1" dirty="0">
                <a:solidFill>
                  <a:schemeClr val="tx2">
                    <a:lumMod val="50000"/>
                  </a:schemeClr>
                </a:solidFill>
                <a:latin typeface="Times New Roman" panose="02020603050405020304" pitchFamily="18" charset="0"/>
                <a:ea typeface="黑体" panose="02010609060101010101" pitchFamily="2" charset="-122"/>
              </a:rPr>
              <a:t>    </a:t>
            </a:r>
            <a:r>
              <a:rPr lang="zh-CN" altLang="en-US" sz="1400" b="1" dirty="0">
                <a:solidFill>
                  <a:schemeClr val="tx2">
                    <a:lumMod val="50000"/>
                  </a:schemeClr>
                </a:solidFill>
                <a:latin typeface="Times New Roman" panose="02020603050405020304" pitchFamily="18" charset="0"/>
                <a:ea typeface="黑体" panose="02010609060101010101" pitchFamily="2" charset="-122"/>
              </a:rPr>
              <a:t>有交叉污染风险。</a:t>
            </a:r>
            <a:endParaRPr lang="zh-CN" altLang="en-US" sz="1400" b="1" dirty="0">
              <a:solidFill>
                <a:schemeClr val="tx2">
                  <a:lumMod val="50000"/>
                </a:schemeClr>
              </a:solidFill>
              <a:latin typeface="Times New Roman" panose="02020603050405020304" pitchFamily="18" charset="0"/>
              <a:ea typeface="黑体" panose="02010609060101010101" pitchFamily="2" charset="-122"/>
            </a:endParaRPr>
          </a:p>
          <a:p>
            <a:pPr eaLnBrk="0" hangingPunct="0">
              <a:buNone/>
            </a:pPr>
            <a:r>
              <a:rPr lang="zh-CN" altLang="en-US" sz="1400" b="1" dirty="0">
                <a:solidFill>
                  <a:schemeClr val="tx2">
                    <a:lumMod val="50000"/>
                  </a:schemeClr>
                </a:solidFill>
                <a:latin typeface="Times New Roman" panose="02020603050405020304" pitchFamily="18" charset="0"/>
                <a:ea typeface="黑体" panose="02010609060101010101" pitchFamily="2" charset="-122"/>
              </a:rPr>
              <a:t>8、致病性微生物实验室无生物安全装置，对操作人员有病菌感染风险</a:t>
            </a:r>
            <a:endParaRPr lang="zh-CN" altLang="en-US" sz="1400" b="1" dirty="0">
              <a:solidFill>
                <a:schemeClr val="tx2">
                  <a:lumMod val="50000"/>
                </a:schemeClr>
              </a:solidFill>
              <a:latin typeface="Times New Roman" panose="02020603050405020304" pitchFamily="18" charset="0"/>
              <a:ea typeface="黑体" panose="02010609060101010101" pitchFamily="2" charset="-122"/>
            </a:endParaRPr>
          </a:p>
        </p:txBody>
      </p:sp>
      <p:sp>
        <p:nvSpPr>
          <p:cNvPr id="7188" name="Text Box 24"/>
          <p:cNvSpPr txBox="1"/>
          <p:nvPr/>
        </p:nvSpPr>
        <p:spPr>
          <a:xfrm>
            <a:off x="3510915" y="4884420"/>
            <a:ext cx="5785485" cy="737235"/>
          </a:xfrm>
          <a:prstGeom prst="rect">
            <a:avLst/>
          </a:prstGeom>
          <a:noFill/>
          <a:ln w="9525">
            <a:noFill/>
          </a:ln>
        </p:spPr>
        <p:txBody>
          <a:bodyPr wrap="square">
            <a:spAutoFit/>
          </a:bodyPr>
          <a:p>
            <a:pPr eaLnBrk="0" hangingPunct="0">
              <a:buNone/>
            </a:pPr>
            <a:r>
              <a:rPr lang="zh-CN" altLang="en-US" sz="1400" b="1" dirty="0">
                <a:solidFill>
                  <a:schemeClr val="tx2">
                    <a:lumMod val="50000"/>
                  </a:schemeClr>
                </a:solidFill>
                <a:latin typeface="Times New Roman" panose="02020603050405020304" pitchFamily="18" charset="0"/>
                <a:ea typeface="黑体" panose="02010609060101010101" pitchFamily="2" charset="-122"/>
              </a:rPr>
              <a:t>9、相互有影的工作空间没有有效隔离，影响检测结果准确性。</a:t>
            </a:r>
            <a:endParaRPr lang="zh-CN" altLang="en-US" sz="1400" b="1" dirty="0">
              <a:solidFill>
                <a:schemeClr val="tx2">
                  <a:lumMod val="50000"/>
                </a:schemeClr>
              </a:solidFill>
              <a:latin typeface="Times New Roman" panose="02020603050405020304" pitchFamily="18" charset="0"/>
              <a:ea typeface="黑体" panose="02010609060101010101" pitchFamily="2" charset="-122"/>
            </a:endParaRPr>
          </a:p>
          <a:p>
            <a:pPr eaLnBrk="0" hangingPunct="0">
              <a:buNone/>
            </a:pPr>
            <a:r>
              <a:rPr lang="zh-CN" altLang="en-US" sz="1400" b="1" dirty="0">
                <a:solidFill>
                  <a:schemeClr val="tx2">
                    <a:lumMod val="50000"/>
                  </a:schemeClr>
                </a:solidFill>
                <a:latin typeface="Times New Roman" panose="02020603050405020304" pitchFamily="18" charset="0"/>
                <a:ea typeface="黑体" panose="02010609060101010101" pitchFamily="2" charset="-122"/>
              </a:rPr>
              <a:t>10、办公室、检测室、仪器室混用，相互交叉污染，存在安全隐患和结果准确性风险。</a:t>
            </a:r>
            <a:endParaRPr lang="zh-CN" altLang="en-US" sz="1400" b="1" dirty="0">
              <a:solidFill>
                <a:schemeClr val="tx2">
                  <a:lumMod val="50000"/>
                </a:schemeClr>
              </a:solidFill>
              <a:latin typeface="Times New Roman" panose="02020603050405020304" pitchFamily="18" charset="0"/>
              <a:ea typeface="黑体" panose="02010609060101010101" pitchFamily="2" charset="-122"/>
            </a:endParaRPr>
          </a:p>
        </p:txBody>
      </p:sp>
      <p:sp>
        <p:nvSpPr>
          <p:cNvPr id="6169" name="AutoShape 25"/>
          <p:cNvSpPr>
            <a:spLocks noChangeArrowheads="1"/>
          </p:cNvSpPr>
          <p:nvPr/>
        </p:nvSpPr>
        <p:spPr bwMode="auto">
          <a:xfrm>
            <a:off x="2536190" y="3300413"/>
            <a:ext cx="685800" cy="609600"/>
          </a:xfrm>
          <a:prstGeom prst="flowChartDecision">
            <a:avLst/>
          </a:prstGeom>
          <a:gradFill rotWithShape="0">
            <a:gsLst>
              <a:gs pos="0">
                <a:schemeClr val="accent1"/>
              </a:gs>
              <a:gs pos="50000">
                <a:srgbClr val="99CCFF"/>
              </a:gs>
              <a:gs pos="100000">
                <a:schemeClr val="accent1"/>
              </a:gs>
            </a:gsLst>
            <a:lin ang="5400000" scaled="1"/>
          </a:gradFill>
          <a:ln w="9525">
            <a:no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1" i="0" u="none" strike="noStrike" kern="1200" cap="none" spc="0" normalizeH="0" baseline="0" noProof="0">
              <a:ln>
                <a:noFill/>
              </a:ln>
              <a:solidFill>
                <a:schemeClr val="tx1"/>
              </a:solidFill>
              <a:effectLst/>
              <a:uLnTx/>
              <a:uFillTx/>
              <a:latin typeface="Times New Roman" panose="02020603050405020304" pitchFamily="18" charset="0"/>
              <a:ea typeface="黑体" panose="02010609060101010101" pitchFamily="2" charset="-122"/>
              <a:cs typeface="Times New Roman" panose="02020603050405020304" pitchFamily="18" charset="0"/>
            </a:endParaRPr>
          </a:p>
        </p:txBody>
      </p:sp>
      <p:sp>
        <p:nvSpPr>
          <p:cNvPr id="7190" name="Text Box 26"/>
          <p:cNvSpPr txBox="1"/>
          <p:nvPr/>
        </p:nvSpPr>
        <p:spPr>
          <a:xfrm>
            <a:off x="2565400" y="3390900"/>
            <a:ext cx="589280" cy="460375"/>
          </a:xfrm>
          <a:prstGeom prst="rect">
            <a:avLst/>
          </a:prstGeom>
          <a:noFill/>
          <a:ln w="9525">
            <a:noFill/>
          </a:ln>
        </p:spPr>
        <p:txBody>
          <a:bodyPr wrap="none">
            <a:spAutoFit/>
          </a:bodyPr>
          <a:p>
            <a:pPr algn="ctr" eaLnBrk="0" hangingPunct="0">
              <a:buNone/>
            </a:pPr>
            <a:r>
              <a:rPr lang="en-US" altLang="zh-CN" sz="2400" dirty="0">
                <a:solidFill>
                  <a:srgbClr val="006600"/>
                </a:solidFill>
                <a:latin typeface="Times New Roman" panose="02020603050405020304" pitchFamily="18" charset="0"/>
                <a:ea typeface="黑体" panose="02010609060101010101" pitchFamily="2" charset="-122"/>
              </a:rPr>
              <a:t>5-6</a:t>
            </a:r>
            <a:endParaRPr lang="en-US" altLang="zh-CN" sz="2400" dirty="0">
              <a:solidFill>
                <a:srgbClr val="006600"/>
              </a:solidFill>
              <a:latin typeface="Times New Roman" panose="02020603050405020304" pitchFamily="18" charset="0"/>
              <a:ea typeface="黑体" panose="02010609060101010101" pitchFamily="2" charset="-122"/>
            </a:endParaRPr>
          </a:p>
        </p:txBody>
      </p:sp>
      <p:sp>
        <p:nvSpPr>
          <p:cNvPr id="7191" name="AutoShape 27"/>
          <p:cNvSpPr/>
          <p:nvPr/>
        </p:nvSpPr>
        <p:spPr>
          <a:xfrm>
            <a:off x="2536190" y="4092575"/>
            <a:ext cx="685800" cy="609600"/>
          </a:xfrm>
          <a:prstGeom prst="flowChartDecision">
            <a:avLst/>
          </a:prstGeom>
          <a:gradFill rotWithShape="0">
            <a:gsLst>
              <a:gs pos="0">
                <a:srgbClr val="FFCC00"/>
              </a:gs>
              <a:gs pos="50000">
                <a:srgbClr val="FF9900"/>
              </a:gs>
              <a:gs pos="100000">
                <a:srgbClr val="FFCC00"/>
              </a:gs>
            </a:gsLst>
            <a:lin ang="5400000" scaled="1"/>
            <a:tileRect/>
          </a:gradFill>
          <a:ln w="9525">
            <a:noFill/>
          </a:ln>
        </p:spPr>
        <p:txBody>
          <a:bodyPr wrap="none" anchor="ctr" anchorCtr="0"/>
          <a:p>
            <a:pPr>
              <a:buNone/>
            </a:pPr>
            <a:endParaRPr lang="zh-CN" altLang="en-US" dirty="0">
              <a:latin typeface="Times New Roman" panose="02020603050405020304" pitchFamily="18" charset="0"/>
              <a:ea typeface="黑体" panose="02010609060101010101" pitchFamily="2" charset="-122"/>
            </a:endParaRPr>
          </a:p>
        </p:txBody>
      </p:sp>
      <p:sp>
        <p:nvSpPr>
          <p:cNvPr id="7192" name="Text Box 28"/>
          <p:cNvSpPr txBox="1"/>
          <p:nvPr/>
        </p:nvSpPr>
        <p:spPr>
          <a:xfrm>
            <a:off x="2563813" y="4148138"/>
            <a:ext cx="589280" cy="460375"/>
          </a:xfrm>
          <a:prstGeom prst="rect">
            <a:avLst/>
          </a:prstGeom>
          <a:noFill/>
          <a:ln w="9525">
            <a:noFill/>
          </a:ln>
        </p:spPr>
        <p:txBody>
          <a:bodyPr wrap="none">
            <a:spAutoFit/>
          </a:bodyPr>
          <a:p>
            <a:pPr algn="ctr" eaLnBrk="0" hangingPunct="0">
              <a:buNone/>
            </a:pPr>
            <a:r>
              <a:rPr lang="en-US" altLang="zh-CN" sz="2400" dirty="0">
                <a:solidFill>
                  <a:srgbClr val="006600"/>
                </a:solidFill>
                <a:latin typeface="Times New Roman" panose="02020603050405020304" pitchFamily="18" charset="0"/>
                <a:ea typeface="黑体" panose="02010609060101010101" pitchFamily="2" charset="-122"/>
              </a:rPr>
              <a:t>7-8</a:t>
            </a:r>
            <a:endParaRPr lang="en-US" altLang="zh-CN" sz="2400" dirty="0">
              <a:solidFill>
                <a:srgbClr val="006600"/>
              </a:solidFill>
              <a:latin typeface="Times New Roman" panose="02020603050405020304" pitchFamily="18" charset="0"/>
              <a:ea typeface="黑体" panose="02010609060101010101" pitchFamily="2" charset="-122"/>
            </a:endParaRPr>
          </a:p>
        </p:txBody>
      </p:sp>
      <p:sp>
        <p:nvSpPr>
          <p:cNvPr id="7193" name="Text Box 29"/>
          <p:cNvSpPr txBox="1"/>
          <p:nvPr/>
        </p:nvSpPr>
        <p:spPr>
          <a:xfrm>
            <a:off x="2514600" y="4983163"/>
            <a:ext cx="741680" cy="460375"/>
          </a:xfrm>
          <a:prstGeom prst="rect">
            <a:avLst/>
          </a:prstGeom>
          <a:noFill/>
          <a:ln w="9525">
            <a:noFill/>
          </a:ln>
        </p:spPr>
        <p:txBody>
          <a:bodyPr wrap="none">
            <a:spAutoFit/>
          </a:bodyPr>
          <a:p>
            <a:pPr algn="ctr" eaLnBrk="0" hangingPunct="0">
              <a:buNone/>
            </a:pPr>
            <a:r>
              <a:rPr lang="en-US" altLang="zh-CN" sz="2400" dirty="0">
                <a:latin typeface="Times New Roman" panose="02020603050405020304" pitchFamily="18" charset="0"/>
                <a:ea typeface="黑体" panose="02010609060101010101" pitchFamily="2" charset="-122"/>
              </a:rPr>
              <a:t>9-10</a:t>
            </a:r>
            <a:endParaRPr lang="en-US" altLang="zh-CN" sz="2400" dirty="0">
              <a:latin typeface="Times New Roman" panose="02020603050405020304" pitchFamily="18" charset="0"/>
              <a:ea typeface="黑体" panose="02010609060101010101" pitchFamily="2" charset="-122"/>
            </a:endParaRPr>
          </a:p>
        </p:txBody>
      </p:sp>
      <p:sp>
        <p:nvSpPr>
          <p:cNvPr id="7194" name="Line 18"/>
          <p:cNvSpPr/>
          <p:nvPr/>
        </p:nvSpPr>
        <p:spPr>
          <a:xfrm flipV="1">
            <a:off x="3810000" y="5572125"/>
            <a:ext cx="5410200" cy="0"/>
          </a:xfrm>
          <a:prstGeom prst="line">
            <a:avLst/>
          </a:prstGeom>
          <a:ln w="25400" cap="flat" cmpd="sng">
            <a:solidFill>
              <a:srgbClr val="C0C0C0"/>
            </a:solidFill>
            <a:prstDash val="sysDot"/>
            <a:headEnd type="none" w="med" len="med"/>
            <a:tailEnd type="oval" w="med" len="med"/>
          </a:ln>
        </p:spPr>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标题 2"/>
          <p:cNvSpPr>
            <a:spLocks noGrp="1"/>
          </p:cNvSpPr>
          <p:nvPr>
            <p:ph type="title"/>
          </p:nvPr>
        </p:nvSpPr>
        <p:spPr>
          <a:xfrm>
            <a:off x="507365" y="531495"/>
            <a:ext cx="9692005" cy="621665"/>
          </a:xfrm>
        </p:spPr>
        <p:txBody>
          <a:bodyPr>
            <a:noAutofit/>
          </a:bodyPr>
          <a:p>
            <a:r>
              <a:rPr lang="zh-CN" altLang="en-US" sz="3600"/>
              <a:t>（三） 标准和标准物质的问题与风险</a:t>
            </a:r>
            <a:endParaRPr lang="zh-CN" altLang="en-US" sz="3600"/>
          </a:p>
        </p:txBody>
      </p:sp>
      <p:sp>
        <p:nvSpPr>
          <p:cNvPr id="7" name="内容占位符 1"/>
          <p:cNvSpPr>
            <a:spLocks noGrp="1"/>
          </p:cNvSpPr>
          <p:nvPr/>
        </p:nvSpPr>
        <p:spPr>
          <a:xfrm>
            <a:off x="416560" y="3671570"/>
            <a:ext cx="1240155" cy="542290"/>
          </a:xfrm>
          <a:prstGeom prst="rect">
            <a:avLst/>
          </a:prstGeom>
          <a:solidFill>
            <a:schemeClr val="accent4">
              <a:lumMod val="40000"/>
              <a:lumOff val="60000"/>
            </a:schemeClr>
          </a:solidFill>
          <a:ln>
            <a:noFill/>
          </a:ln>
        </p:spPr>
        <p:txBody>
          <a:bodyPr vert="horz" wrap="square" lIns="91440" tIns="45720" rIns="91440" bIns="45720" numCol="1" anchor="t" anchorCtr="0" compatLnSpc="1"/>
          <a:lstStyle>
            <a:lvl1pPr marL="228600" indent="-228600" algn="l" rtl="0" fontAlgn="base">
              <a:lnSpc>
                <a:spcPct val="90000"/>
              </a:lnSpc>
              <a:spcBef>
                <a:spcPts val="1000"/>
              </a:spcBef>
              <a:spcAft>
                <a:spcPct val="0"/>
              </a:spcAft>
              <a:buFont typeface="Arial" panose="020B0604020202020204" pitchFamily="34" charset="0"/>
              <a:buChar char="•"/>
              <a:defRPr sz="2400" kern="1200">
                <a:solidFill>
                  <a:srgbClr val="293136"/>
                </a:solidFill>
                <a:latin typeface="+mn-lt"/>
                <a:ea typeface="黑体" panose="02010609060101010101" pitchFamily="2" charset="-122"/>
                <a:cs typeface="+mn-cs"/>
              </a:defRPr>
            </a:lvl1pPr>
            <a:lvl2pPr marL="685800" indent="-228600" algn="l" rtl="0" fontAlgn="base">
              <a:lnSpc>
                <a:spcPct val="90000"/>
              </a:lnSpc>
              <a:spcBef>
                <a:spcPts val="500"/>
              </a:spcBef>
              <a:spcAft>
                <a:spcPct val="0"/>
              </a:spcAft>
              <a:buFont typeface="Arial" panose="020B0604020202020204" pitchFamily="34" charset="0"/>
              <a:buChar char="•"/>
              <a:defRPr sz="2000" kern="1200">
                <a:solidFill>
                  <a:srgbClr val="293136"/>
                </a:solidFill>
                <a:latin typeface="+mn-lt"/>
                <a:ea typeface="黑体" panose="02010609060101010101" pitchFamily="2" charset="-122"/>
                <a:cs typeface="+mn-cs"/>
              </a:defRPr>
            </a:lvl2pPr>
            <a:lvl3pPr marL="11430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zh-CN" altLang="en-US" sz="3200" b="1">
                <a:solidFill>
                  <a:schemeClr val="accent1"/>
                </a:solidFill>
                <a:latin typeface="+mj-lt"/>
                <a:cs typeface="+mj-cs"/>
              </a:rPr>
              <a:t>标准</a:t>
            </a:r>
            <a:endParaRPr lang="zh-CN" altLang="en-US" sz="3200" b="1">
              <a:solidFill>
                <a:schemeClr val="accent1"/>
              </a:solidFill>
              <a:latin typeface="+mj-lt"/>
              <a:cs typeface="+mj-cs"/>
            </a:endParaRPr>
          </a:p>
        </p:txBody>
      </p:sp>
      <p:sp>
        <p:nvSpPr>
          <p:cNvPr id="6" name="内容占位符 1"/>
          <p:cNvSpPr>
            <a:spLocks noGrp="1"/>
          </p:cNvSpPr>
          <p:nvPr/>
        </p:nvSpPr>
        <p:spPr>
          <a:xfrm>
            <a:off x="2023110" y="2317115"/>
            <a:ext cx="3289935" cy="3788410"/>
          </a:xfrm>
          <a:prstGeom prst="rect">
            <a:avLst/>
          </a:prstGeom>
          <a:noFill/>
          <a:ln>
            <a:solidFill>
              <a:schemeClr val="accent6">
                <a:lumMod val="75000"/>
              </a:schemeClr>
            </a:solidFill>
            <a:prstDash val="sysDot"/>
          </a:ln>
          <a:extLst>
            <a:ext uri="{909E8E84-426E-40DD-AFC4-6F175D3DCCD1}">
              <a14:hiddenFill xmlns:a14="http://schemas.microsoft.com/office/drawing/2010/main">
                <a:solidFill>
                  <a:schemeClr val="accent4">
                    <a:lumMod val="40000"/>
                    <a:lumOff val="60000"/>
                  </a:schemeClr>
                </a:solidFill>
              </a14:hiddenFill>
            </a:ext>
          </a:extLst>
        </p:spPr>
        <p:txBody>
          <a:bodyPr vert="horz" wrap="square" lIns="91440" tIns="45720" rIns="91440" bIns="45720" numCol="1" anchor="t" anchorCtr="0" compatLnSpc="1"/>
          <a:lstStyle>
            <a:lvl1pPr marL="228600" indent="-228600" algn="l" rtl="0" fontAlgn="base">
              <a:lnSpc>
                <a:spcPct val="90000"/>
              </a:lnSpc>
              <a:spcBef>
                <a:spcPts val="1000"/>
              </a:spcBef>
              <a:spcAft>
                <a:spcPct val="0"/>
              </a:spcAft>
              <a:buFont typeface="Arial" panose="020B0604020202020204" pitchFamily="34" charset="0"/>
              <a:buChar char="•"/>
              <a:defRPr sz="2400" kern="1200">
                <a:solidFill>
                  <a:srgbClr val="293136"/>
                </a:solidFill>
                <a:latin typeface="+mn-lt"/>
                <a:ea typeface="黑体" panose="02010609060101010101" pitchFamily="2" charset="-122"/>
                <a:cs typeface="+mn-cs"/>
              </a:defRPr>
            </a:lvl1pPr>
            <a:lvl2pPr marL="685800" indent="-228600" algn="l" rtl="0" fontAlgn="base">
              <a:lnSpc>
                <a:spcPct val="90000"/>
              </a:lnSpc>
              <a:spcBef>
                <a:spcPts val="500"/>
              </a:spcBef>
              <a:spcAft>
                <a:spcPct val="0"/>
              </a:spcAft>
              <a:buFont typeface="Arial" panose="020B0604020202020204" pitchFamily="34" charset="0"/>
              <a:buChar char="•"/>
              <a:defRPr sz="2000" kern="1200">
                <a:solidFill>
                  <a:srgbClr val="293136"/>
                </a:solidFill>
                <a:latin typeface="+mn-lt"/>
                <a:ea typeface="黑体" panose="02010609060101010101" pitchFamily="2" charset="-122"/>
                <a:cs typeface="+mn-cs"/>
              </a:defRPr>
            </a:lvl2pPr>
            <a:lvl3pPr marL="11430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00000"/>
              </a:lnSpc>
              <a:buFont typeface="Wingdings" panose="05000000000000000000" charset="0"/>
              <a:buChar char="p"/>
            </a:pPr>
            <a:r>
              <a:rPr lang="zh-CN" sz="1400" b="1">
                <a:solidFill>
                  <a:schemeClr val="accent1"/>
                </a:solidFill>
                <a:latin typeface="+mj-lt"/>
                <a:cs typeface="+mj-cs"/>
              </a:rPr>
              <a:t>1、标准无受控编号，标准变更后无法全部追溯变更，有错用废旧标准的风险。</a:t>
            </a:r>
            <a:endParaRPr lang="zh-CN" sz="1400" b="1">
              <a:solidFill>
                <a:schemeClr val="accent1"/>
              </a:solidFill>
              <a:latin typeface="+mj-lt"/>
              <a:cs typeface="+mj-cs"/>
            </a:endParaRPr>
          </a:p>
          <a:p>
            <a:pPr algn="l">
              <a:lnSpc>
                <a:spcPct val="100000"/>
              </a:lnSpc>
              <a:buFont typeface="Wingdings" panose="05000000000000000000" charset="0"/>
              <a:buChar char="p"/>
            </a:pPr>
            <a:r>
              <a:rPr lang="zh-CN" sz="1400" b="1">
                <a:solidFill>
                  <a:schemeClr val="accent1"/>
                </a:solidFill>
                <a:latin typeface="+mj-lt"/>
                <a:cs typeface="+mj-cs"/>
              </a:rPr>
              <a:t>2、标准长时间无查新，标准废替新发不掌握，有错用废旧标准的风险。</a:t>
            </a:r>
            <a:endParaRPr lang="zh-CN" sz="1400" b="1">
              <a:solidFill>
                <a:schemeClr val="accent1"/>
              </a:solidFill>
              <a:latin typeface="+mj-lt"/>
              <a:cs typeface="+mj-cs"/>
            </a:endParaRPr>
          </a:p>
          <a:p>
            <a:pPr algn="l">
              <a:lnSpc>
                <a:spcPct val="100000"/>
              </a:lnSpc>
              <a:buFont typeface="Wingdings" panose="05000000000000000000" charset="0"/>
              <a:buChar char="p"/>
            </a:pPr>
            <a:r>
              <a:rPr lang="zh-CN" sz="1400" b="1">
                <a:solidFill>
                  <a:schemeClr val="accent1"/>
                </a:solidFill>
                <a:latin typeface="+mj-lt"/>
                <a:cs typeface="+mj-cs"/>
              </a:rPr>
              <a:t>3、废旧标准无收回或无加盖＂作费＂章，有误用可能。</a:t>
            </a:r>
            <a:endParaRPr lang="zh-CN" sz="1400" b="1">
              <a:solidFill>
                <a:schemeClr val="accent1"/>
              </a:solidFill>
              <a:latin typeface="+mj-lt"/>
              <a:cs typeface="+mj-cs"/>
            </a:endParaRPr>
          </a:p>
          <a:p>
            <a:pPr algn="l">
              <a:lnSpc>
                <a:spcPct val="100000"/>
              </a:lnSpc>
              <a:buFont typeface="Wingdings" panose="05000000000000000000" charset="0"/>
              <a:buChar char="p"/>
            </a:pPr>
            <a:r>
              <a:rPr lang="zh-CN" sz="1400" b="1">
                <a:solidFill>
                  <a:schemeClr val="accent1"/>
                </a:solidFill>
                <a:latin typeface="+mj-lt"/>
                <a:cs typeface="+mj-cs"/>
              </a:rPr>
              <a:t>4、现行有效标准没有购买正式板本，有文本错误的可能。</a:t>
            </a:r>
            <a:endParaRPr lang="zh-CN" sz="1400" b="1">
              <a:solidFill>
                <a:schemeClr val="accent1"/>
              </a:solidFill>
              <a:latin typeface="+mj-lt"/>
              <a:cs typeface="+mj-cs"/>
            </a:endParaRPr>
          </a:p>
          <a:p>
            <a:pPr algn="l">
              <a:lnSpc>
                <a:spcPct val="100000"/>
              </a:lnSpc>
              <a:buFont typeface="Wingdings" panose="05000000000000000000" charset="0"/>
              <a:buChar char="p"/>
            </a:pPr>
            <a:r>
              <a:rPr lang="zh-CN" sz="1400" b="1">
                <a:solidFill>
                  <a:schemeClr val="accent1"/>
                </a:solidFill>
                <a:latin typeface="+mj-lt"/>
                <a:cs typeface="+mj-cs"/>
              </a:rPr>
              <a:t>5、新标准无宣贯记录，无法保证所有相关人员准确掌握。</a:t>
            </a:r>
            <a:endParaRPr lang="zh-CN" sz="1400" b="1">
              <a:solidFill>
                <a:schemeClr val="accent1"/>
              </a:solidFill>
              <a:latin typeface="+mj-lt"/>
              <a:cs typeface="+mj-cs"/>
            </a:endParaRPr>
          </a:p>
          <a:p>
            <a:pPr algn="l">
              <a:lnSpc>
                <a:spcPct val="100000"/>
              </a:lnSpc>
              <a:buFont typeface="Wingdings" panose="05000000000000000000" charset="0"/>
              <a:buChar char="p"/>
            </a:pPr>
            <a:r>
              <a:rPr lang="zh-CN" sz="1400" b="1">
                <a:solidFill>
                  <a:schemeClr val="accent1"/>
                </a:solidFill>
                <a:latin typeface="+mj-lt"/>
                <a:cs typeface="+mj-cs"/>
              </a:rPr>
              <a:t>6、新标准启用无审批程序和记录，技术负责人责任不到位。</a:t>
            </a:r>
            <a:endParaRPr lang="zh-CN" sz="1400" b="1">
              <a:solidFill>
                <a:schemeClr val="accent1"/>
              </a:solidFill>
              <a:latin typeface="+mj-lt"/>
              <a:cs typeface="+mj-cs"/>
            </a:endParaRPr>
          </a:p>
        </p:txBody>
      </p:sp>
      <p:sp>
        <p:nvSpPr>
          <p:cNvPr id="2" name="内容占位符 1"/>
          <p:cNvSpPr>
            <a:spLocks noGrp="1"/>
          </p:cNvSpPr>
          <p:nvPr/>
        </p:nvSpPr>
        <p:spPr>
          <a:xfrm>
            <a:off x="5753735" y="3312160"/>
            <a:ext cx="1318260" cy="1156335"/>
          </a:xfrm>
          <a:prstGeom prst="rect">
            <a:avLst/>
          </a:prstGeom>
          <a:solidFill>
            <a:schemeClr val="accent6">
              <a:lumMod val="40000"/>
              <a:lumOff val="60000"/>
            </a:schemeClr>
          </a:solidFill>
          <a:ln>
            <a:noFill/>
          </a:ln>
        </p:spPr>
        <p:txBody>
          <a:bodyPr vert="horz" wrap="square" lIns="91440" tIns="45720" rIns="91440" bIns="45720" numCol="1" anchor="t" anchorCtr="0" compatLnSpc="1"/>
          <a:lstStyle>
            <a:lvl1pPr marL="228600" indent="-228600" algn="l" rtl="0" fontAlgn="base">
              <a:lnSpc>
                <a:spcPct val="90000"/>
              </a:lnSpc>
              <a:spcBef>
                <a:spcPts val="1000"/>
              </a:spcBef>
              <a:spcAft>
                <a:spcPct val="0"/>
              </a:spcAft>
              <a:buFont typeface="Arial" panose="020B0604020202020204" pitchFamily="34" charset="0"/>
              <a:buChar char="•"/>
              <a:defRPr sz="2400" kern="1200">
                <a:solidFill>
                  <a:srgbClr val="293136"/>
                </a:solidFill>
                <a:latin typeface="+mn-lt"/>
                <a:ea typeface="黑体" panose="02010609060101010101" pitchFamily="2" charset="-122"/>
                <a:cs typeface="+mn-cs"/>
              </a:defRPr>
            </a:lvl1pPr>
            <a:lvl2pPr marL="685800" indent="-228600" algn="l" rtl="0" fontAlgn="base">
              <a:lnSpc>
                <a:spcPct val="90000"/>
              </a:lnSpc>
              <a:spcBef>
                <a:spcPts val="500"/>
              </a:spcBef>
              <a:spcAft>
                <a:spcPct val="0"/>
              </a:spcAft>
              <a:buFont typeface="Arial" panose="020B0604020202020204" pitchFamily="34" charset="0"/>
              <a:buChar char="•"/>
              <a:defRPr sz="2000" kern="1200">
                <a:solidFill>
                  <a:srgbClr val="293136"/>
                </a:solidFill>
                <a:latin typeface="+mn-lt"/>
                <a:ea typeface="黑体" panose="02010609060101010101" pitchFamily="2" charset="-122"/>
                <a:cs typeface="+mn-cs"/>
              </a:defRPr>
            </a:lvl2pPr>
            <a:lvl3pPr marL="11430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zh-CN" altLang="en-US" sz="3200" b="1">
                <a:solidFill>
                  <a:schemeClr val="accent1"/>
                </a:solidFill>
                <a:latin typeface="+mj-lt"/>
                <a:cs typeface="+mj-cs"/>
              </a:rPr>
              <a:t>标准物质</a:t>
            </a:r>
            <a:endParaRPr lang="zh-CN" altLang="en-US" sz="3200" b="1">
              <a:solidFill>
                <a:schemeClr val="accent1"/>
              </a:solidFill>
              <a:latin typeface="+mj-lt"/>
              <a:cs typeface="+mj-cs"/>
            </a:endParaRPr>
          </a:p>
        </p:txBody>
      </p:sp>
      <p:sp>
        <p:nvSpPr>
          <p:cNvPr id="4" name="内容占位符 1"/>
          <p:cNvSpPr>
            <a:spLocks noGrp="1"/>
          </p:cNvSpPr>
          <p:nvPr/>
        </p:nvSpPr>
        <p:spPr>
          <a:xfrm>
            <a:off x="7531100" y="2278380"/>
            <a:ext cx="4223385" cy="3788410"/>
          </a:xfrm>
          <a:prstGeom prst="rect">
            <a:avLst/>
          </a:prstGeom>
          <a:noFill/>
          <a:ln>
            <a:solidFill>
              <a:schemeClr val="accent6">
                <a:lumMod val="75000"/>
              </a:schemeClr>
            </a:solidFill>
            <a:prstDash val="sysDot"/>
          </a:ln>
          <a:extLst>
            <a:ext uri="{909E8E84-426E-40DD-AFC4-6F175D3DCCD1}">
              <a14:hiddenFill xmlns:a14="http://schemas.microsoft.com/office/drawing/2010/main">
                <a:solidFill>
                  <a:schemeClr val="accent4">
                    <a:lumMod val="40000"/>
                    <a:lumOff val="60000"/>
                  </a:schemeClr>
                </a:solidFill>
              </a14:hiddenFill>
            </a:ext>
          </a:extLst>
        </p:spPr>
        <p:txBody>
          <a:bodyPr vert="horz" wrap="square" lIns="91440" tIns="45720" rIns="91440" bIns="45720" numCol="1" anchor="t" anchorCtr="0" compatLnSpc="1"/>
          <a:lstStyle>
            <a:lvl1pPr marL="228600" indent="-228600" algn="l" rtl="0" fontAlgn="base">
              <a:lnSpc>
                <a:spcPct val="90000"/>
              </a:lnSpc>
              <a:spcBef>
                <a:spcPts val="1000"/>
              </a:spcBef>
              <a:spcAft>
                <a:spcPct val="0"/>
              </a:spcAft>
              <a:buFont typeface="Arial" panose="020B0604020202020204" pitchFamily="34" charset="0"/>
              <a:buChar char="•"/>
              <a:defRPr sz="2400" kern="1200">
                <a:solidFill>
                  <a:srgbClr val="293136"/>
                </a:solidFill>
                <a:latin typeface="+mn-lt"/>
                <a:ea typeface="黑体" panose="02010609060101010101" pitchFamily="2" charset="-122"/>
                <a:cs typeface="+mn-cs"/>
              </a:defRPr>
            </a:lvl1pPr>
            <a:lvl2pPr marL="685800" indent="-228600" algn="l" rtl="0" fontAlgn="base">
              <a:lnSpc>
                <a:spcPct val="90000"/>
              </a:lnSpc>
              <a:spcBef>
                <a:spcPts val="500"/>
              </a:spcBef>
              <a:spcAft>
                <a:spcPct val="0"/>
              </a:spcAft>
              <a:buFont typeface="Arial" panose="020B0604020202020204" pitchFamily="34" charset="0"/>
              <a:buChar char="•"/>
              <a:defRPr sz="2000" kern="1200">
                <a:solidFill>
                  <a:srgbClr val="293136"/>
                </a:solidFill>
                <a:latin typeface="+mn-lt"/>
                <a:ea typeface="黑体" panose="02010609060101010101" pitchFamily="2" charset="-122"/>
                <a:cs typeface="+mn-cs"/>
              </a:defRPr>
            </a:lvl2pPr>
            <a:lvl3pPr marL="11430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rgbClr val="293136"/>
                </a:solidFill>
                <a:latin typeface="+mn-lt"/>
                <a:ea typeface="黑体" panose="02010609060101010101"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00000"/>
              </a:lnSpc>
              <a:buFont typeface="Wingdings" panose="05000000000000000000" charset="0"/>
              <a:buChar char="n"/>
            </a:pPr>
            <a:r>
              <a:rPr lang="zh-CN" altLang="en-US" sz="2000" b="1">
                <a:solidFill>
                  <a:schemeClr val="accent1"/>
                </a:solidFill>
                <a:latin typeface="+mj-lt"/>
                <a:cs typeface="+mj-cs"/>
              </a:rPr>
              <a:t>7、标准物质与其它试剂混存，有交叉污染的风险。</a:t>
            </a:r>
            <a:endParaRPr lang="zh-CN" altLang="en-US" sz="2000" b="1">
              <a:solidFill>
                <a:schemeClr val="accent1"/>
              </a:solidFill>
              <a:latin typeface="+mj-lt"/>
              <a:cs typeface="+mj-cs"/>
            </a:endParaRPr>
          </a:p>
          <a:p>
            <a:pPr algn="l">
              <a:lnSpc>
                <a:spcPct val="100000"/>
              </a:lnSpc>
              <a:buFont typeface="Wingdings" panose="05000000000000000000" charset="0"/>
              <a:buChar char="n"/>
            </a:pPr>
            <a:r>
              <a:rPr lang="zh-CN" altLang="en-US" sz="2000" b="1">
                <a:solidFill>
                  <a:schemeClr val="accent1"/>
                </a:solidFill>
                <a:latin typeface="+mj-lt"/>
                <a:cs typeface="+mj-cs"/>
              </a:rPr>
              <a:t>8、标准物质无期间核查记录，标准质量不掌控，对检测结果有影响。</a:t>
            </a:r>
            <a:endParaRPr lang="zh-CN" altLang="en-US" sz="2000" b="1">
              <a:solidFill>
                <a:schemeClr val="accent1"/>
              </a:solidFill>
              <a:latin typeface="+mj-lt"/>
              <a:cs typeface="+mj-cs"/>
            </a:endParaRPr>
          </a:p>
          <a:p>
            <a:pPr algn="l">
              <a:lnSpc>
                <a:spcPct val="100000"/>
              </a:lnSpc>
              <a:buFont typeface="Wingdings" panose="05000000000000000000" charset="0"/>
              <a:buChar char="n"/>
            </a:pPr>
            <a:r>
              <a:rPr lang="zh-CN" altLang="en-US" sz="2000" b="1">
                <a:solidFill>
                  <a:schemeClr val="accent1"/>
                </a:solidFill>
                <a:latin typeface="+mj-lt"/>
                <a:cs typeface="+mj-cs"/>
              </a:rPr>
              <a:t>9、标准物质无法定证书，标准质量不保证，有结果失真风险。</a:t>
            </a:r>
            <a:endParaRPr lang="zh-CN" altLang="en-US" sz="2000" b="1">
              <a:solidFill>
                <a:schemeClr val="accent1"/>
              </a:solidFill>
              <a:latin typeface="+mj-lt"/>
              <a:cs typeface="+mj-cs"/>
            </a:endParaRPr>
          </a:p>
          <a:p>
            <a:pPr algn="l">
              <a:lnSpc>
                <a:spcPct val="100000"/>
              </a:lnSpc>
              <a:buFont typeface="Wingdings" panose="05000000000000000000" charset="0"/>
              <a:buChar char="n"/>
            </a:pPr>
            <a:r>
              <a:rPr lang="zh-CN" altLang="en-US" sz="2000" b="1">
                <a:solidFill>
                  <a:schemeClr val="accent1"/>
                </a:solidFill>
                <a:latin typeface="+mj-lt"/>
                <a:cs typeface="+mj-cs"/>
              </a:rPr>
              <a:t>10、用容量瓶贮存标准物质，有测量准确性下降的风险。</a:t>
            </a:r>
            <a:endParaRPr lang="zh-CN" altLang="en-US" sz="2000" b="1">
              <a:solidFill>
                <a:schemeClr val="accent1"/>
              </a:solidFill>
              <a:latin typeface="+mj-lt"/>
              <a:cs typeface="+mj-cs"/>
            </a:endParaRPr>
          </a:p>
        </p:txBody>
      </p:sp>
      <p:pic>
        <p:nvPicPr>
          <p:cNvPr id="8" name="图片 7" descr="LOGO"/>
          <p:cNvPicPr>
            <a:picLocks noChangeAspect="1"/>
          </p:cNvPicPr>
          <p:nvPr/>
        </p:nvPicPr>
        <p:blipFill>
          <a:blip r:embed="rId1"/>
          <a:stretch>
            <a:fillRect/>
          </a:stretch>
        </p:blipFill>
        <p:spPr>
          <a:xfrm>
            <a:off x="10564495" y="20955"/>
            <a:ext cx="1609090" cy="83756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0"/>
        </a:gradFill>
        <a:effectLst/>
      </p:bgPr>
    </p:bg>
    <p:spTree>
      <p:nvGrpSpPr>
        <p:cNvPr id="1" name=""/>
        <p:cNvGrpSpPr/>
        <p:nvPr/>
      </p:nvGrpSpPr>
      <p:grpSpPr/>
      <p:sp>
        <p:nvSpPr>
          <p:cNvPr id="3" name="标题 2"/>
          <p:cNvSpPr>
            <a:spLocks noGrp="1"/>
          </p:cNvSpPr>
          <p:nvPr>
            <p:ph type="title"/>
          </p:nvPr>
        </p:nvSpPr>
        <p:spPr>
          <a:xfrm>
            <a:off x="657860" y="297815"/>
            <a:ext cx="10414000" cy="621665"/>
          </a:xfrm>
        </p:spPr>
        <p:txBody>
          <a:bodyPr>
            <a:noAutofit/>
            <a:scene3d>
              <a:camera prst="orthographicFront"/>
              <a:lightRig rig="threePt" dir="t"/>
            </a:scene3d>
          </a:bodyPr>
          <a:p>
            <a:r>
              <a:rPr lang="zh-CN" altLang="en-US" sz="4000">
                <a:solidFill>
                  <a:schemeClr val="accent1"/>
                </a:solidFill>
                <a:effectLst>
                  <a:outerShdw blurRad="38100" dist="25400" dir="5400000" algn="ctr" rotWithShape="0">
                    <a:srgbClr val="6E747A">
                      <a:alpha val="43000"/>
                    </a:srgbClr>
                  </a:outerShdw>
                </a:effectLst>
              </a:rPr>
              <a:t>（四） 化学药品及耗材的问题与风险</a:t>
            </a:r>
            <a:endParaRPr lang="zh-CN" altLang="en-US" sz="4000">
              <a:solidFill>
                <a:schemeClr val="accent1"/>
              </a:solidFill>
              <a:effectLst>
                <a:outerShdw blurRad="38100" dist="25400" dir="5400000" algn="ctr" rotWithShape="0">
                  <a:srgbClr val="6E747A">
                    <a:alpha val="43000"/>
                  </a:srgbClr>
                </a:outerShdw>
              </a:effectLst>
            </a:endParaRPr>
          </a:p>
        </p:txBody>
      </p:sp>
      <p:sp>
        <p:nvSpPr>
          <p:cNvPr id="5" name="文本框 4"/>
          <p:cNvSpPr txBox="1"/>
          <p:nvPr/>
        </p:nvSpPr>
        <p:spPr>
          <a:xfrm>
            <a:off x="824865" y="1454150"/>
            <a:ext cx="11061700" cy="4707890"/>
          </a:xfrm>
          <a:prstGeom prst="rect">
            <a:avLst/>
          </a:prstGeom>
          <a:noFill/>
        </p:spPr>
        <p:txBody>
          <a:bodyPr wrap="square" rtlCol="0">
            <a:spAutoFit/>
          </a:bodyPr>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1、没有合格供应商名录，耗品质量无保障。</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2、剧毒药品未实现双人双锁和使用跟踪监督制度，有剧毒药品外泄风险。</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3、易制毒药品未实现双人双锁，有易制毒药品外泄风险。</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4、试剂药品无领用登陆记录，试剂药品管理不到位。</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5、试剂贮存与操作间同室，对检验员健康有害。</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6、试剂瓶标识信息不足，试剂过期失效不掌控。</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7、标准试剂配制时未在恒温恒湿条件下进行，量具热涨冷缩，标准溶液无法配准。</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8、批量采购或用量大试剂未再检验验证，试剂不合格会造成巨大损失。</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9、耗材质量无风险分析评估，耗材质量不合格会造成巨大损失。</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10、试剂没分类贮存，有交叉污染风险；试剂室或试剂柜无强排设施，对操作员健康有害。</a:t>
            </a:r>
            <a:endParaRPr lang="zh-CN" altLang="en-US" sz="2000" b="1">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p:sp>
        <p:nvSpPr>
          <p:cNvPr id="3" name="标题 2"/>
          <p:cNvSpPr>
            <a:spLocks noGrp="1"/>
          </p:cNvSpPr>
          <p:nvPr>
            <p:ph type="title"/>
          </p:nvPr>
        </p:nvSpPr>
        <p:spPr>
          <a:xfrm>
            <a:off x="657860" y="297815"/>
            <a:ext cx="10414000" cy="621665"/>
          </a:xfrm>
        </p:spPr>
        <p:txBody>
          <a:bodyPr>
            <a:noAutofit/>
            <a:scene3d>
              <a:camera prst="orthographicFront"/>
              <a:lightRig rig="threePt" dir="t"/>
            </a:scene3d>
          </a:bodyPr>
          <a:p>
            <a:r>
              <a:rPr lang="zh-CN" altLang="en-US" sz="4800">
                <a:solidFill>
                  <a:schemeClr val="accent1"/>
                </a:solidFill>
                <a:effectLst>
                  <a:outerShdw blurRad="38100" dist="25400" dir="5400000" algn="ctr" rotWithShape="0">
                    <a:srgbClr val="6E747A">
                      <a:alpha val="43000"/>
                    </a:srgbClr>
                  </a:outerShdw>
                </a:effectLst>
              </a:rPr>
              <a:t>（五） 样品管理的问题与风险</a:t>
            </a:r>
            <a:endParaRPr lang="zh-CN" altLang="en-US" sz="4800">
              <a:solidFill>
                <a:schemeClr val="accent1"/>
              </a:solidFill>
              <a:effectLst>
                <a:outerShdw blurRad="38100" dist="25400" dir="5400000" algn="ctr" rotWithShape="0">
                  <a:srgbClr val="6E747A">
                    <a:alpha val="43000"/>
                  </a:srgbClr>
                </a:outerShdw>
              </a:effectLst>
            </a:endParaRPr>
          </a:p>
        </p:txBody>
      </p:sp>
      <p:sp>
        <p:nvSpPr>
          <p:cNvPr id="5" name="文本框 4"/>
          <p:cNvSpPr txBox="1"/>
          <p:nvPr/>
        </p:nvSpPr>
        <p:spPr>
          <a:xfrm>
            <a:off x="824865" y="1454150"/>
            <a:ext cx="11061700" cy="4707890"/>
          </a:xfrm>
          <a:prstGeom prst="rect">
            <a:avLst/>
          </a:prstGeom>
          <a:noFill/>
        </p:spPr>
        <p:txBody>
          <a:bodyPr wrap="square" rtlCol="0">
            <a:spAutoFit/>
          </a:bodyPr>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1、样品编号混乱，无统一唯一性编号，易混淆。</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2、收样时无进样品状态描述和风险评价，出现结果异常无法追溯。</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3、样品没有流转卡，样品责任不明确。</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4、样品无待检、在检、己检和留样状态标识，有漏检和重检的可能。</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5、样品和留样无分类贮存和监控，存在交叉污染和霉变风险。</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6、检毕样品回收和处置不规范，技术负责人责任不到位。</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7、样品室与办公室混用，有安全风险。</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8、样品处理室与检测室混用，有交叉污染风险。</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9、样品贮存无环境监控记录，有样品损毁风险。</a:t>
            </a:r>
            <a:endParaRPr lang="zh-CN" altLang="en-US" sz="2000" b="1">
              <a:solidFill>
                <a:schemeClr val="accent1"/>
              </a:solidFill>
              <a:effectLst>
                <a:outerShdw blurRad="38100" dist="25400" dir="5400000" algn="ctr" rotWithShape="0">
                  <a:srgbClr val="6E747A">
                    <a:alpha val="43000"/>
                  </a:srgbClr>
                </a:outerShdw>
              </a:effectLst>
            </a:endParaRPr>
          </a:p>
          <a:p>
            <a:pPr indent="0">
              <a:lnSpc>
                <a:spcPct val="150000"/>
              </a:lnSpc>
              <a:buNone/>
            </a:pPr>
            <a:r>
              <a:rPr lang="zh-CN" altLang="en-US" sz="2000" b="1">
                <a:solidFill>
                  <a:schemeClr val="accent1"/>
                </a:solidFill>
                <a:effectLst>
                  <a:outerShdw blurRad="38100" dist="25400" dir="5400000" algn="ctr" rotWithShape="0">
                    <a:srgbClr val="6E747A">
                      <a:alpha val="43000"/>
                    </a:srgbClr>
                  </a:outerShdw>
                </a:effectLst>
              </a:rPr>
              <a:t>10、样品采集过程中代表性不强，抽样记录不祥，影响检测结果。</a:t>
            </a:r>
            <a:endParaRPr lang="zh-CN" altLang="en-US" sz="2000" b="1">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3" name="标题 2"/>
          <p:cNvSpPr>
            <a:spLocks noGrp="1"/>
          </p:cNvSpPr>
          <p:nvPr>
            <p:ph type="title"/>
          </p:nvPr>
        </p:nvSpPr>
        <p:spPr>
          <a:xfrm>
            <a:off x="657860" y="297815"/>
            <a:ext cx="10414000" cy="621665"/>
          </a:xfrm>
        </p:spPr>
        <p:txBody>
          <a:bodyPr>
            <a:noAutofit/>
            <a:scene3d>
              <a:camera prst="orthographicFront"/>
              <a:lightRig rig="threePt" dir="t"/>
            </a:scene3d>
          </a:bodyPr>
          <a:p>
            <a:r>
              <a:rPr lang="zh-CN" altLang="en-US" sz="4800">
                <a:solidFill>
                  <a:schemeClr val="accent1"/>
                </a:solidFill>
                <a:effectLst>
                  <a:outerShdw blurRad="38100" dist="25400" dir="5400000" algn="ctr" rotWithShape="0">
                    <a:srgbClr val="6E747A">
                      <a:alpha val="43000"/>
                    </a:srgbClr>
                  </a:outerShdw>
                </a:effectLst>
              </a:rPr>
              <a:t>（六 ）法律意识的问题与风险</a:t>
            </a:r>
            <a:endParaRPr lang="zh-CN" altLang="en-US" sz="4800">
              <a:solidFill>
                <a:schemeClr val="accent1"/>
              </a:solidFill>
              <a:effectLst>
                <a:outerShdw blurRad="38100" dist="25400" dir="5400000" algn="ctr" rotWithShape="0">
                  <a:srgbClr val="6E747A">
                    <a:alpha val="43000"/>
                  </a:srgbClr>
                </a:outerShdw>
              </a:effectLst>
            </a:endParaRPr>
          </a:p>
        </p:txBody>
      </p:sp>
      <p:sp>
        <p:nvSpPr>
          <p:cNvPr id="5" name="文本框 4"/>
          <p:cNvSpPr txBox="1"/>
          <p:nvPr/>
        </p:nvSpPr>
        <p:spPr>
          <a:xfrm>
            <a:off x="824865" y="1454150"/>
            <a:ext cx="11061700" cy="5077460"/>
          </a:xfrm>
          <a:prstGeom prst="rect">
            <a:avLst/>
          </a:prstGeom>
          <a:noFill/>
        </p:spPr>
        <p:txBody>
          <a:bodyPr wrap="square" rtlCol="0">
            <a:spAutoFit/>
          </a:bodyPr>
          <a:p>
            <a:pPr marL="457200" indent="-457200">
              <a:lnSpc>
                <a:spcPct val="150000"/>
              </a:lnSpc>
              <a:buFont typeface="Wingdings" panose="05000000000000000000" charset="0"/>
              <a:buChar char="Ø"/>
            </a:pPr>
            <a:r>
              <a:rPr lang="zh-CN" altLang="en-US" sz="2400" b="1">
                <a:solidFill>
                  <a:schemeClr val="accent1"/>
                </a:solidFill>
                <a:effectLst>
                  <a:outerShdw blurRad="38100" dist="25400" dir="5400000" algn="ctr" rotWithShape="0">
                    <a:srgbClr val="6E747A">
                      <a:alpha val="43000"/>
                    </a:srgbClr>
                  </a:outerShdw>
                </a:effectLst>
              </a:rPr>
              <a:t>个别实验室名称地址、最高管理者、技术负责人变更未报发证机关办理变更手续，非独立法人试验室的法人授权书中缺少法人承担法律责任的内容。</a:t>
            </a:r>
            <a:endParaRPr lang="zh-CN" altLang="en-US" sz="2400" b="1">
              <a:solidFill>
                <a:schemeClr val="accent1"/>
              </a:solidFill>
              <a:effectLst>
                <a:outerShdw blurRad="38100" dist="25400" dir="5400000" algn="ctr" rotWithShape="0">
                  <a:srgbClr val="6E747A">
                    <a:alpha val="43000"/>
                  </a:srgbClr>
                </a:outerShdw>
              </a:effectLst>
            </a:endParaRPr>
          </a:p>
          <a:p>
            <a:pPr marL="457200" indent="-457200">
              <a:lnSpc>
                <a:spcPct val="150000"/>
              </a:lnSpc>
              <a:buFont typeface="Wingdings" panose="05000000000000000000" charset="0"/>
              <a:buChar char="Ø"/>
            </a:pPr>
            <a:r>
              <a:rPr lang="zh-CN" altLang="en-US" sz="2400" b="1">
                <a:solidFill>
                  <a:schemeClr val="accent1"/>
                </a:solidFill>
                <a:effectLst>
                  <a:outerShdw blurRad="38100" dist="25400" dir="5400000" algn="ctr" rotWithShape="0">
                    <a:srgbClr val="6E747A">
                      <a:alpha val="43000"/>
                    </a:srgbClr>
                  </a:outerShdw>
                </a:effectLst>
              </a:rPr>
              <a:t>未提供实验室的法律地位证明文件;实验室的检验报告专用章和仪器设备使用缺少授权文件。</a:t>
            </a:r>
            <a:endParaRPr lang="zh-CN" altLang="en-US" sz="2400" b="1">
              <a:solidFill>
                <a:schemeClr val="accent1"/>
              </a:solidFill>
              <a:effectLst>
                <a:outerShdw blurRad="38100" dist="25400" dir="5400000" algn="ctr" rotWithShape="0">
                  <a:srgbClr val="6E747A">
                    <a:alpha val="43000"/>
                  </a:srgbClr>
                </a:outerShdw>
              </a:effectLst>
            </a:endParaRPr>
          </a:p>
          <a:p>
            <a:pPr marL="457200" indent="-457200">
              <a:lnSpc>
                <a:spcPct val="150000"/>
              </a:lnSpc>
              <a:buFont typeface="Wingdings" panose="05000000000000000000" charset="0"/>
              <a:buChar char="Ø"/>
            </a:pPr>
            <a:r>
              <a:rPr lang="zh-CN" altLang="en-US" sz="2400" b="1">
                <a:solidFill>
                  <a:schemeClr val="accent1"/>
                </a:solidFill>
                <a:effectLst>
                  <a:outerShdw blurRad="38100" dist="25400" dir="5400000" algn="ctr" rotWithShape="0">
                    <a:srgbClr val="6E747A">
                      <a:alpha val="43000"/>
                    </a:srgbClr>
                  </a:outerShdw>
                </a:effectLst>
              </a:rPr>
              <a:t>抽查到部分检测报告在资质认定证书衔接空档期间出具。</a:t>
            </a:r>
            <a:endParaRPr lang="zh-CN" altLang="en-US" sz="2400" b="1">
              <a:solidFill>
                <a:schemeClr val="accent1"/>
              </a:solidFill>
              <a:effectLst>
                <a:outerShdw blurRad="38100" dist="25400" dir="5400000" algn="ctr" rotWithShape="0">
                  <a:srgbClr val="6E747A">
                    <a:alpha val="43000"/>
                  </a:srgbClr>
                </a:outerShdw>
              </a:effectLst>
            </a:endParaRPr>
          </a:p>
          <a:p>
            <a:pPr marL="457200" indent="-457200">
              <a:lnSpc>
                <a:spcPct val="150000"/>
              </a:lnSpc>
              <a:buFont typeface="Wingdings" panose="05000000000000000000" charset="0"/>
              <a:buChar char="Ø"/>
            </a:pPr>
            <a:r>
              <a:rPr lang="zh-CN" altLang="en-US" sz="2400" b="1">
                <a:solidFill>
                  <a:schemeClr val="accent1"/>
                </a:solidFill>
                <a:effectLst>
                  <a:outerShdw blurRad="38100" dist="25400" dir="5400000" algn="ctr" rotWithShape="0">
                    <a:srgbClr val="6E747A">
                      <a:alpha val="43000"/>
                    </a:srgbClr>
                  </a:outerShdw>
                </a:effectLst>
              </a:rPr>
              <a:t>部分报告不在资质认定证书核准的项目、限制范围之内。</a:t>
            </a:r>
            <a:endParaRPr lang="zh-CN" altLang="en-US" sz="2400" b="1">
              <a:solidFill>
                <a:schemeClr val="accent1"/>
              </a:solidFill>
              <a:effectLst>
                <a:outerShdw blurRad="38100" dist="25400" dir="5400000" algn="ctr" rotWithShape="0">
                  <a:srgbClr val="6E747A">
                    <a:alpha val="43000"/>
                  </a:srgbClr>
                </a:outerShdw>
              </a:effectLst>
            </a:endParaRPr>
          </a:p>
          <a:p>
            <a:pPr marL="457200" indent="-457200">
              <a:lnSpc>
                <a:spcPct val="150000"/>
              </a:lnSpc>
              <a:buFont typeface="Wingdings" panose="05000000000000000000" charset="0"/>
              <a:buChar char="Ø"/>
            </a:pPr>
            <a:r>
              <a:rPr lang="zh-CN" altLang="en-US" sz="2400" b="1">
                <a:solidFill>
                  <a:schemeClr val="accent1"/>
                </a:solidFill>
                <a:effectLst>
                  <a:outerShdw blurRad="38100" dist="25400" dir="5400000" algn="ctr" rotWithShape="0">
                    <a:srgbClr val="6E747A">
                      <a:alpha val="43000"/>
                    </a:srgbClr>
                  </a:outerShdw>
                </a:effectLst>
              </a:rPr>
              <a:t>缺少检验场地使用权的证明文件。</a:t>
            </a:r>
            <a:endParaRPr lang="zh-CN" altLang="en-US" sz="2400" b="1">
              <a:solidFill>
                <a:schemeClr val="accent1"/>
              </a:solidFill>
              <a:effectLst>
                <a:outerShdw blurRad="38100" dist="25400" dir="5400000" algn="ctr" rotWithShape="0">
                  <a:srgbClr val="6E747A">
                    <a:alpha val="43000"/>
                  </a:srgbClr>
                </a:outerShdw>
              </a:effectLst>
            </a:endParaRPr>
          </a:p>
          <a:p>
            <a:pPr marL="457200" indent="-457200">
              <a:lnSpc>
                <a:spcPct val="150000"/>
              </a:lnSpc>
              <a:buFont typeface="Wingdings" panose="05000000000000000000" charset="0"/>
              <a:buChar char="Ø"/>
            </a:pPr>
            <a:r>
              <a:rPr lang="zh-CN" altLang="en-US" sz="2400" b="1">
                <a:solidFill>
                  <a:schemeClr val="accent1"/>
                </a:solidFill>
                <a:effectLst>
                  <a:outerShdw blurRad="38100" dist="25400" dir="5400000" algn="ctr" rotWithShape="0">
                    <a:srgbClr val="6E747A">
                      <a:alpha val="43000"/>
                    </a:srgbClr>
                  </a:outerShdw>
                </a:effectLst>
              </a:rPr>
              <a:t>质量负责人、检验员等人员同时在其他单位工作。</a:t>
            </a:r>
            <a:endParaRPr lang="zh-CN" altLang="en-US" sz="2400" b="1">
              <a:solidFill>
                <a:schemeClr val="accent1"/>
              </a:solidFill>
              <a:effectLst>
                <a:outerShdw blurRad="38100" dist="25400" dir="5400000" algn="ctr" rotWithShape="0">
                  <a:srgbClr val="6E747A">
                    <a:alpha val="43000"/>
                  </a:srgbClr>
                </a:outerShdw>
              </a:effectLst>
            </a:endParaRPr>
          </a:p>
          <a:p>
            <a:pPr marL="457200" indent="-457200">
              <a:lnSpc>
                <a:spcPct val="150000"/>
              </a:lnSpc>
              <a:buFont typeface="Wingdings" panose="05000000000000000000" charset="0"/>
              <a:buChar char="Ø"/>
            </a:pPr>
            <a:r>
              <a:rPr lang="zh-CN" altLang="en-US" sz="2400" b="1">
                <a:solidFill>
                  <a:schemeClr val="accent1"/>
                </a:solidFill>
                <a:effectLst>
                  <a:outerShdw blurRad="38100" dist="25400" dir="5400000" algn="ctr" rotWithShape="0">
                    <a:srgbClr val="6E747A">
                      <a:alpha val="43000"/>
                    </a:srgbClr>
                  </a:outerShdw>
                </a:effectLst>
              </a:rPr>
              <a:t>实验室已发生分包，有分包协议，但在体系文件中规定不明确。</a:t>
            </a:r>
            <a:endParaRPr lang="zh-CN" altLang="en-US" sz="2400" b="1">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tags/tag1.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 name="KSO_WM_UNIT_PLACING_PICTURE_USER_VIEWPORT" val="{&quot;height&quot;:7471,&quot;width&quot;:5074}"/>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0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2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3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4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29144"/>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29144"/>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4.xml><?xml version="1.0" encoding="utf-8"?>
<p:tagLst xmlns:p="http://schemas.openxmlformats.org/presentationml/2006/main">
  <p:tag name="KSO_WM_TEMPLATE_SUBCATEGORY" val="0"/>
  <p:tag name="KSO_WM_TEMPLATE_MASTER_TYPE" val="1"/>
  <p:tag name="KSO_WM_TEMPLATE_COLOR_TYPE" val="1"/>
  <p:tag name="KSO_WM_TAG_VERSION" val="1.0"/>
  <p:tag name="KSO_WM_BEAUTIFY_FLAG" val="#wm#"/>
  <p:tag name="KSO_WM_TEMPLATE_CATEGORY" val="custom"/>
  <p:tag name="KSO_WM_TEMPLATE_INDEX" val="20229144"/>
  <p:tag name="KSO_WM_TEMPLATE_THUMBS_INDEX" val="1、6、7、8、9、11、13、16、17、18"/>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9144_1*a*1"/>
  <p:tag name="KSO_WM_TEMPLATE_CATEGORY" val="custom"/>
  <p:tag name="KSO_WM_TEMPLATE_INDEX" val="20229144"/>
  <p:tag name="KSO_WM_UNIT_LAYERLEVEL" val="1"/>
  <p:tag name="KSO_WM_TAG_VERSION" val="1.0"/>
  <p:tag name="KSO_WM_BEAUTIFY_FLAG" val="#wm#"/>
  <p:tag name="KSO_WM_UNIT_ISCONTENTSTITLE" val="0"/>
  <p:tag name="KSO_WM_UNIT_ISNUMDGMTITLE" val="0"/>
  <p:tag name="KSO_WM_UNIT_PRESET_TEXT" val="年度_x000B_工作总结汇报"/>
  <p:tag name="KSO_WM_UNIT_NOCLEAR" val="0"/>
  <p:tag name="KSO_WM_UNIT_VALUE" val="14"/>
  <p:tag name="KSO_WM_UNIT_TYPE" val="a"/>
  <p:tag name="KSO_WM_UNIT_INDEX" val="1"/>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29144_1*f*2"/>
  <p:tag name="KSO_WM_TEMPLATE_CATEGORY" val="custom"/>
  <p:tag name="KSO_WM_TEMPLATE_INDEX" val="20229144"/>
  <p:tag name="KSO_WM_UNIT_LAYERLEVEL" val="1"/>
  <p:tag name="KSO_WM_TAG_VERSION" val="1.0"/>
  <p:tag name="KSO_WM_BEAUTIFY_FLAG" val="#wm#"/>
  <p:tag name="KSO_WM_UNIT_SUBTYPE" val="c"/>
  <p:tag name="KSO_WM_UNIT_PRESET_TEXT" val="202X年12月20日"/>
  <p:tag name="KSO_WM_UNIT_NOCLEAR" val="0"/>
  <p:tag name="KSO_WM_UNIT_VALUE" val="21"/>
  <p:tag name="KSO_WM_UNIT_TYPE" val="f"/>
  <p:tag name="KSO_WM_UNIT_INDEX" val="2"/>
  <p:tag name="KSO_WM_UNIT_TEXT_FILL_FORE_SCHEMECOLOR_INDEX_BRIGHTNESS" val="0"/>
  <p:tag name="KSO_WM_UNIT_TEXT_FILL_FORE_SCHEMECOLOR_INDEX" val="5"/>
  <p:tag name="KSO_WM_UNIT_TEXT_FILL_TYPE" val="1"/>
</p:tagLst>
</file>

<file path=ppt/tags/tag167.xml><?xml version="1.0" encoding="utf-8"?>
<p:tagLst xmlns:p="http://schemas.openxmlformats.org/presentationml/2006/main">
  <p:tag name="KSO_WM_SLIDE_ID" val="custom20229144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29144"/>
  <p:tag name="KSO_WM_SLIDE_LAYOUT" val="a_f"/>
  <p:tag name="KSO_WM_SLIDE_LAYOUT_CNT" val="2_2"/>
  <p:tag name="KSO_WM_TEMPLATE_THUMBS_INDEX" val="1、6、7、8、9、11、13、16、17、18"/>
</p:tagLst>
</file>

<file path=ppt/tags/tag168.xml><?xml version="1.0" encoding="utf-8"?>
<p:tagLst xmlns:p="http://schemas.openxmlformats.org/presentationml/2006/main">
  <p:tag name="COMMONDATA" val="eyJoZGlkIjoiNTE1ZTRhYmY4N2MzNGE3ZTQ0NGI1MWE5YWNmMTBlZmUifQ=="/>
  <p:tag name="KSO_WPP_MARK_KEY" val="9bc04f71-ffc0-4a44-bd94-984c66b14dcc"/>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 name="KSO_WM_UNIT_PLACING_PICTURE_USER_VIEWPORT" val="{&quot;height&quot;:5074,&quot;width&quot;:2218}"/>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i*1"/>
  <p:tag name="KSO_WM_UNIT_LAYERLEVEL" val="1"/>
  <p:tag name="KSO_WM_TAG_VERSION" val="1.0"/>
  <p:tag name="KSO_WM_BEAUTIFY_FLAG" val="#wm#"/>
  <p:tag name="KSO_WM_UNIT_BK_DARK_LIGHT" val="2"/>
  <p:tag name="KSO_WM_UNIT_SUBTYPE" val="h"/>
  <p:tag name="KSO_WM_UNIT_TYPE" val="i"/>
  <p:tag name="KSO_WM_UNIT_INDEX" val="1"/>
</p:tagLst>
</file>

<file path=ppt/tags/tag9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20229144主题">
      <a:dk1>
        <a:srgbClr val="000000"/>
      </a:dk1>
      <a:lt1>
        <a:srgbClr val="FFFFFF"/>
      </a:lt1>
      <a:dk2>
        <a:srgbClr val="EBEFFF"/>
      </a:dk2>
      <a:lt2>
        <a:srgbClr val="FFFFFF"/>
      </a:lt2>
      <a:accent1>
        <a:srgbClr val="2956FF"/>
      </a:accent1>
      <a:accent2>
        <a:srgbClr val="0FD374"/>
      </a:accent2>
      <a:accent3>
        <a:srgbClr val="FFD247"/>
      </a:accent3>
      <a:accent4>
        <a:srgbClr val="FF7429"/>
      </a:accent4>
      <a:accent5>
        <a:srgbClr val="F84949"/>
      </a:accent5>
      <a:accent6>
        <a:srgbClr val="8337FF"/>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2967</Words>
  <Application>WPS 演示</Application>
  <PresentationFormat>宽屏</PresentationFormat>
  <Paragraphs>185</Paragraphs>
  <Slides>14</Slides>
  <Notes>0</Notes>
  <HiddenSlides>0</HiddenSlides>
  <MMClips>0</MMClips>
  <ScaleCrop>false</ScaleCrop>
  <HeadingPairs>
    <vt:vector size="6" baseType="variant">
      <vt:variant>
        <vt:lpstr>已用的字体</vt:lpstr>
      </vt:variant>
      <vt:variant>
        <vt:i4>9</vt:i4>
      </vt:variant>
      <vt:variant>
        <vt:lpstr>主题</vt:lpstr>
      </vt:variant>
      <vt:variant>
        <vt:i4>2</vt:i4>
      </vt:variant>
      <vt:variant>
        <vt:lpstr>幻灯片标题</vt:lpstr>
      </vt:variant>
      <vt:variant>
        <vt:i4>14</vt:i4>
      </vt:variant>
    </vt:vector>
  </HeadingPairs>
  <TitlesOfParts>
    <vt:vector size="25" baseType="lpstr">
      <vt:lpstr>Arial</vt:lpstr>
      <vt:lpstr>宋体</vt:lpstr>
      <vt:lpstr>Wingdings</vt:lpstr>
      <vt:lpstr>微软雅黑</vt:lpstr>
      <vt:lpstr>黑体</vt:lpstr>
      <vt:lpstr>Wingdings</vt:lpstr>
      <vt:lpstr>Times New Roman</vt:lpstr>
      <vt:lpstr>Calibri</vt:lpstr>
      <vt:lpstr>Arial Unicode MS</vt:lpstr>
      <vt:lpstr>Office 主题</vt:lpstr>
      <vt:lpstr>1_Office 主题​​</vt:lpstr>
      <vt:lpstr>实验室管理风险探讨及能力提升建议</vt:lpstr>
      <vt:lpstr>PowerPoint 演示文稿</vt:lpstr>
      <vt:lpstr>PowerPoint 演示文稿</vt:lpstr>
      <vt:lpstr>（一） 实验室仪器设备的问题和风险</vt:lpstr>
      <vt:lpstr>（二） 实验室环境控制的问题与风险</vt:lpstr>
      <vt:lpstr>（三） 标准和标准物质的问题与风险</vt:lpstr>
      <vt:lpstr>（四） 化学药品及耗材的问题与风险化</vt:lpstr>
      <vt:lpstr>（五） 样品管理的问题与风险</vt:lpstr>
      <vt:lpstr>（六 ）律意识的问题与风险</vt:lpstr>
      <vt:lpstr>（七） 诚信服务监督的问题与风险</vt:lpstr>
      <vt:lpstr>（八） 检测报告、原始记录的问题与风险</vt:lpstr>
      <vt:lpstr>（九）内部审核的问题与风险</vt:lpstr>
      <vt:lpstr>（十） 内部监督的问题与风险</vt:lpstr>
      <vt:lpstr>二、实验室管理能力提升建议</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Gorgeous</cp:lastModifiedBy>
  <cp:revision>25</cp:revision>
  <dcterms:created xsi:type="dcterms:W3CDTF">2023-04-02T22:22:00Z</dcterms:created>
  <dcterms:modified xsi:type="dcterms:W3CDTF">2023-10-13T07:14:57Z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E4CB6EEB52D742FCA932254E4B174F95</vt:lpwstr>
  </property>
  <property fmtid="{D5CDD505-2E9C-101B-9397-08002B2CF9AE}" pid="3" name="KSOProductBuildVer">
    <vt:lpwstr>2052-11.1.0.14309</vt:lpwstr>
  </property>
</Properties>
</file>